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2"/>
    <p:restoredTop sz="94648"/>
  </p:normalViewPr>
  <p:slideViewPr>
    <p:cSldViewPr snapToGrid="0">
      <p:cViewPr>
        <p:scale>
          <a:sx n="54" d="100"/>
          <a:sy n="54" d="100"/>
        </p:scale>
        <p:origin x="2768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7:11:22.13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3382 8027,'12'-61'0,"-4"13"0,-2 11 0,1 3 0,5-8 0,4-7 0,0-9 0,4-7 0,-10 29 0,1 0 0,1-3 0,0-2 0,4-6 0,1-2 0,0-2 0,0-2 0,4-3 0,1-1-178,1 2 1,0-1-1,4-2 1,2-1 177,0-1 0,2 0 0,-10 18 0,1 0 0,0 1 0,1-2 0,0 0 0,1 0 0,2-1 0,-1 0 0,2 0 0,0 0 0,1-1 0,2 0 0,0 0 0,2 0 0,0 0 0,3-1 0,0 0 0,1 0 0,3-4 0,1 0 0,1 2-116,0 1 1,1 1-1,0 1 1,1 1 0,0 0-1,1 2 116,-4 4 0,1 2 0,0 1 0,0 1 0,0 1 0,0 0 0,4-2 0,2 0 0,-1 0 0,1 3 0,-1 0 0,1 2 0,-2 0 0,0 2 0,0 1 0,0 2 0,0 1 0,0 0 0,-4 2 0,0 0 0,0 2 0,13-5 0,0 2 0,3-1 0,0 1 0,-8 5 0,-1 2 0,1-1 0,-1 2 0,-5 0 0,-1 2 0,0-1 0,-2 2 0,24-4 0,-3 1 0,-7 3 0,-10 4 0,-10 0 0,-6 4 0,-10 4 490,-3 0-490,-4 0 456,-4 0 1,-1-7-457,-4 0 0,-6 2 0,-8 7 0,-6 1 0,-3-3 0,-5 0 0,-5 0 0,-2 0 0,-3 0 0,-1-1 0,-2-1 0,0-2 0,-2-4 0,2 1 0,5 0 0,3 1 0,5 1 0,2 2 0,4 3 0,1 0 0,5 0 0,2 0 0,0 0 0,4 0 0,-2 0 0,3 0 0,-1 0 0,1 0 0,0 0 0,0 0 0,6 0 0,3 0 0,5 0 0,2 0 0,3 0 0,5 0 0,6 0 0,6 0 0,4 0 0,5 0 0,4 0 0,6 3 0,-5-2 0,6 4 0,-5 0 0,4 2 0,-7-2 0,-3-1 0,-5-1 0,-6 3 0,-6-5 0,-7 4 0,-3-3 0,-3 0 0,-1 0 0,0 0 0,-3 2 0,-1 4 0,-3-1 0,0 0 0,-3-3 0,-1-1 0,-3-3 0,0 0 0,-1 0 0,1 0 0,3 8 0,2 2 0,-1 1 0,0-4 0,-2 1 0,0 2 0,-2 2 0,0 0 0,0 3 0,-1-2 0,-1 7 0,-1 3 0,-2 2 0,0 1 0,-2 1 0,2-2 0,0 2 0,2 0 0,-2-3 0,3 0 0,0-2 0,1-1 0,0-2 0,2-1 0,1-4 0,1 0 0,2-2 0,1-2 0,-2-9 0,3-7 0,3-6 0,-2 0 0,4 5 0,-1-2 0,1-1 0,2-3 0,-3 1 0,3-4 0,0-1 0,3-4 0,-1 0 0,4-2 0,-1-3 0,-1 2 0,1 0 0,-2 2 0,2 0 0,-3 4 0,1 1 0,-2 2 0,-1 3 0,0-1 0,0 4 0,0-1 0,-2 3 0,0 0 0,-2-1 0,-1 1 0,-2 0 0,0 0 0,-3 6 0,0 4 0,-2 12 0,-14 10 0,-1 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7:11:25.1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2681 4009 8027,'0'-54'0,"0"-3"0,-4-14 0,-5-14 0,3 35 0,-2-3 0,-2-9 0,-1-1 0,-1-3 0,-2-1 0,-2-10 0,-2-1 0,1 6 0,-1 2 0,-1 2 0,0 0 0,0 1 0,0-1 0,-5-9 0,-1-2 0,-2 4 0,-1-1 0,-1 0 0,-2 0 0,-1-1 0,-2 0 0,-3-5 0,0 1 0,4 13 0,0 2 0,-6-5 0,-1 1 0,0 4 0,-2 0 0,1 1 0,-2 1 0,-11-8 0,-1 1 0,2 1 0,-1 2 0,1 5 0,-1 3 0,3 5 0,0 2 0,0 2 0,-2 1 0,-3-3 0,-1 0 0,0 3 0,-2 0 0,1 2 0,0 1 0,0 3 0,0 2 0,1 2 0,1 2 0,1 2 0,0 2 0,3 2 0,2 0 0,-34-18 0,10 7 0,9 4 0,-3 0 0,11 8 0,7 6 0,9 7 0,13 4 0,6 3 0,8 4 0,2-1 0,2 5 0,4 4 0,6 9 0,5-1 0,2 1 0,2-2 0,-7 3 0,6 0 0,-5-1 0,4 1 0,-4 0 0,0-1 0,2 1 0,-2-1 0,4 1 0,-3 0 0,3 0 0,-4 4 0,6 2 0,-2 8 0,2 3 0,2 8 0,3 5 0,0 5 0,5 3 0,-1-3 0,-3-1 0,-1-6 0,-2-3 0,-1-8 0,-1-3 0,1-8 0,-2-1 0,-2-6 0,3-4 0,-9-6 0,2-7 0,-1-7 0,-2-4 0,-2 2 0,-1-2 0,-3 0 0,-3-4 0,0-3 0,2-3 0,0-3 0,-3-1 0,-5-1 0,1-2 0,0 1 0,4-5 0,-1-4 0,0-3 0,1 2 0,-1 6 0,0 6 0,6 5 0,0 6 0,1 4 0,1 3 0,-1 12 0,4 12 0,0 3 0,-4 3 0,2-7 0,2-8 0,8 5 0,6-2 0,6-3 0,12 2 0,4-1 0,17-2 0,-4 3 0,7 1 0,-1-1 0,6-3 0,-6 0 0,-9 0 0,-2 0 0,-12 0 0,-5 0 0,-8 0 0,-4 4 0,-5-1 0,-4 5 0,0-3 0,-2 2 0,-3 3 0,4-4 0,-5 9 0,-19 16 0,-5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7:11:35.34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1174 4044 8027,'47'-79'0,"-18"5"0,-20-3 0,-9-11 0,0 31 0,0-3 0,-1-7 0,0-3 0,-2-2 0,-1-2 0,-3-4 0,-3-1 0,-5-3 0,-3-1-156,-3-1 0,0-2 0,-1-3 0,0-1 156,-2-2 0,-1 0 0,0-2 0,-1-1 0,-2 0 0,-1-1 0,2 1 0,-1-1 0,8 32 0,0 0 0,0 1 0,-7-20 0,1 2 0,-2 1 0,-1 1 0,1 5 0,-1 0 0,-2-6 0,-1 0 0,2 8 0,0 1 38,-1 4 0,1 3 0,4 6 1,-1 2-39,3 10 0,-1 0 0,-1 0 0,1 2 0,-17-26 0,-2-1 0,1 8 0,4 10 0,3 9 0,4 9 0,6 8 0,5 5 0,5 9 235,5 6 1,0 5-236,1-2 0,4-2 0,6 5 0,6 1 0,0 6 0,2 5 0,-5-1 0,1 1 0,-1-4 0,1 0 0,0 0 0,-4 4 0,0-1 0,0 1 0,0 0 0,0-1 0,0 1 0,0 0 0,0-1 0,0 1 0,0 1 0,0 2 0,0 1 0,0 3 0,0 2 0,0-3 0,0 3 0,0 0 0,0-2 0,0 2 0,0-2 0,0 2 0,0 1 0,0-1 0,0-2 0,0 1 0,0-5 0,0 0 0,0-3 0,0-1 0,0-9 0,0-4 0,0-10 0,0 0 0,0-5 0,0 2 0,0-2 0,1-2 0,2 2 0,-2-5 0,3-2 0,-3 1 0,4-3 0,-4 5 0,4-4 0,0 0 0,-4 4 0,5-5 0,-4 4 0,1 2 0,4-3 0,-3 7 0,3 1 0,-3 2 0,4-2 0,-3 4 0,2-2 0,1 5 0,-5 2 0,6 5 0,-7-6 0,5 4 0,-4-4 0,6 7 0,-8-9 0,4 4 0,-5-4 0,0-1 0,-5 5 0,-1 1 0,-4 5 0,4 5 0,6 1 0,6 5 0,4-1 0,1 1 0,0 0 0,0 3 0,4 0 0,-3 4 0,6-4 0,-1 4 0,1-4 0,0-1 0,1-2 0,6 0 0,-2 3 0,6 0 0,-5 1 0,5-5 0,-6 1 0,2-1 0,-3 1 0,0-2 0,-1-2 0,0 3 0,-1-5 0,-2 2 0,1 2 0,-5-2 0,0-1 0,-3 1 0,-1-3 0,1 3 0,0-5 0,-5 8 0,-2-5 0,-4 6 0,0 0 0,-14 9 0,-4 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BF35-3D7B-41D4-41D6-C12215D83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74BE9-7A69-CF06-5682-DDAEE8500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B0A98-5D45-D8CB-249D-B54B6076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7DE18-A4BB-7015-F00F-4A2789D6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69307-9A19-AA45-15CB-E4564F09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540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80AE-8BBC-EE72-F8CD-ABA63BD4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1BA2D-A083-263B-6648-D82B97E58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E00C4-A920-C4B1-3147-9782790D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55071-CF24-C47F-F7AA-9470036A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3B4F-3404-8B6C-4093-E6D93C03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370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ED316C-340B-3A94-750B-97C86F294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DCBB1-D5F0-9C3C-E837-0AB0B2A93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2781A-CD17-7C31-4F3C-53A5905A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B42B8-21C7-D83A-4B99-8E61A363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3858-498A-8A6C-22BF-7E51427A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8498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1FFD5-3C25-A78E-A0E0-FB08F2C2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BE43A-EF1F-EEAD-718B-3A6666F8B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18394-4AE9-35CC-5A80-C013AFD0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6248F-F9EA-A36B-48E4-5A8D4C69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9B1AD-B4CF-0196-DBD5-5A9AE909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834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75B1-0219-33EA-7C5A-042E8A7A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1E67B-657C-F5E6-DCB8-C981D3E1B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A4385-D73C-56F2-8156-E76A13E7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EBDC1-7F5C-CF24-5F3B-AF720AC6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0EC3-3DB8-B4DB-3694-4CAAAF17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101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FAA-91D3-E524-2BDC-0EEE19A6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C091-C0EB-0B7D-D135-674513F53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0BFB1-36B5-01FE-47BA-452258C32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F5A51-0533-3695-4882-EC56846D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5A1F0-F224-CEEA-5715-71E9BB72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18F96-1BE0-073F-A008-772781CA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3170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6326-798D-5503-7AB2-6C8BC880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6CF-B778-ECC0-7199-E9CEDC332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C68B1-D337-092B-77DD-53E80536E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986B2-033A-7C92-9441-8A2CE335B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1FB30-89FB-CD22-C598-D133AD62ED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D73E4C-4A5A-63AA-581A-60AA7DFE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932C01-FBE7-EF12-3DD5-75854EFC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1E465-981D-B0C4-8DDC-A5923C1A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914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458EC-82D8-39C5-6B19-24C779AA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9642A8-A6D2-6E4A-A2B2-5C542A84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B47D8-1000-98BC-6E70-A4AC4DC1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EAD68-F318-2AA5-3CCD-2A0B2E0B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023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C2786-C2B2-1DBC-0852-1C36BF76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DFCE0-B5E3-20F4-1559-EB46D0B4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06240-2B44-34CB-3F64-A5FD0DF4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631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4524-C3BE-BF90-FE33-14409148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46BC5-B4DD-D7D3-A0A1-164D7F2D0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A16C9-A8A7-C9BA-2788-6FBAA841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0CB5E-277D-B771-1093-9790B53A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0BD81-210F-168F-F786-47497000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5CF42-56DE-AD95-8DA1-10A4B263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334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38E3-0ABD-BAE6-A4BD-B6C81017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2C0B7-C99A-D062-FC74-5F4A0D629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AB115-4FAE-8E9B-BD5C-A0947C51C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ADC9A-1FE4-E83A-674C-E60378990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4E27C-082B-0C43-724F-0EB78EB3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7ACC8-C310-1C7A-A4A1-4F4A652C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672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D00BC-5E4D-74B2-90FE-445EC7D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9FDF4-DED4-F567-E305-78996FCE1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1D8DB-33E6-A586-B36C-1DAF34280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25A6AD-538E-9F45-A01D-13CEF055FAA6}" type="datetimeFigureOut">
              <a:rPr lang="lv-LV" smtClean="0"/>
              <a:t>22.01.25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176FF-D385-0AFF-707E-1940957BC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3F4FE-F586-898E-2D89-521EC656E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50876-C7D2-224B-9B0D-3F76F20E85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42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2894-potato-photo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-icons.net/1x1/lorc/bee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https://openclipart.org/detail/211386/aphfxe6kkeng6a-by-ric5sch-211242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tag/continent-3.html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hyperlink" Target="https://commons.wikimedia.org/wiki/File:Flag-map_of_Latvia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32098-mic-photo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https://openclipart.org/detail/211386/aphfxe6kkeng6a-by-ric5sch-211242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tag/continent-3.html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hyperlink" Target="https://commons.wikimedia.org/wiki/File:Flag-map_of_Latvia.sv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hyperlink" Target="https://www.pngall.com/society-png/download/74013" TargetMode="External"/><Relationship Id="rId18" Type="http://schemas.openxmlformats.org/officeDocument/2006/relationships/customXml" Target="../ink/ink1.xml"/><Relationship Id="rId3" Type="http://schemas.openxmlformats.org/officeDocument/2006/relationships/hyperlink" Target="https://openclipart.org/detail/211386/aphfxe6kkeng6a-by-ric5sch-211242" TargetMode="External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hyperlink" Target="https://www.pngall.com/de/community-png/download/24444" TargetMode="External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tag/continent-3.html" TargetMode="External"/><Relationship Id="rId11" Type="http://schemas.openxmlformats.org/officeDocument/2006/relationships/hyperlink" Target="https://pixabay.com/fr/association-communaut%C3%A9-groupe-152746/" TargetMode="External"/><Relationship Id="rId5" Type="http://schemas.openxmlformats.org/officeDocument/2006/relationships/image" Target="../media/image11.svg"/><Relationship Id="rId15" Type="http://schemas.openxmlformats.org/officeDocument/2006/relationships/hyperlink" Target="http://ux.stackexchange.com/questions/72070/which-symbol-is-best-interpreted-as-describing-a-social-interaction" TargetMode="External"/><Relationship Id="rId23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180.png"/><Relationship Id="rId4" Type="http://schemas.openxmlformats.org/officeDocument/2006/relationships/image" Target="../media/image10.png"/><Relationship Id="rId9" Type="http://schemas.openxmlformats.org/officeDocument/2006/relationships/hyperlink" Target="https://commons.wikimedia.org/wiki/File:Flag-map_of_Latvia.svg" TargetMode="External"/><Relationship Id="rId14" Type="http://schemas.openxmlformats.org/officeDocument/2006/relationships/image" Target="../media/image17.png"/><Relationship Id="rId22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867B-6F85-929F-1922-EBD16A4D1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571" y="717164"/>
            <a:ext cx="4027714" cy="2291442"/>
          </a:xfrm>
        </p:spPr>
        <p:txBody>
          <a:bodyPr>
            <a:noAutofit/>
          </a:bodyPr>
          <a:lstStyle/>
          <a:p>
            <a:pPr algn="l"/>
            <a:r>
              <a:rPr lang="en-GB" sz="3000" b="1" i="0" u="none" strike="noStrike" dirty="0">
                <a:effectLst/>
                <a:latin typeface="Helvetica Neue" panose="02000503000000020004" pitchFamily="2" charset="0"/>
              </a:rPr>
              <a:t>VIDES POLITIKAS IETEKME UZ APPUTEKSNĒTĀJU DAUDZVEIDĪBU</a:t>
            </a:r>
            <a:endParaRPr lang="lv-LV" sz="3000" dirty="0"/>
          </a:p>
        </p:txBody>
      </p: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CA41EE7F-8976-FB84-D1ED-8EA54737E6CF}"/>
              </a:ext>
            </a:extLst>
          </p:cNvPr>
          <p:cNvGrpSpPr/>
          <p:nvPr/>
        </p:nvGrpSpPr>
        <p:grpSpPr>
          <a:xfrm>
            <a:off x="11103917" y="4718958"/>
            <a:ext cx="1039096" cy="2057400"/>
            <a:chOff x="10891157" y="4282344"/>
            <a:chExt cx="1300843" cy="25756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7FFECE-FDEA-7C61-C4EF-5B06F2CF8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4943" y="4282344"/>
              <a:ext cx="534072" cy="53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9A057D6A-6F85-A0D4-6B4A-AF2AE0391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8613" y="5049036"/>
              <a:ext cx="625930" cy="5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BE94860-5ED0-19FC-C711-746A906A7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8613" y="5838040"/>
              <a:ext cx="767375" cy="3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CB7CE7DD-58A6-1BA4-F27F-4C4992081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1157" y="6126633"/>
              <a:ext cx="1300843" cy="731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6" name="TextBox 1065">
            <a:extLst>
              <a:ext uri="{FF2B5EF4-FFF2-40B4-BE49-F238E27FC236}">
                <a16:creationId xmlns:a16="http://schemas.microsoft.com/office/drawing/2014/main" id="{531A8601-F54A-F843-85EE-DC9E204A86E8}"/>
              </a:ext>
            </a:extLst>
          </p:cNvPr>
          <p:cNvSpPr txBox="1"/>
          <p:nvPr/>
        </p:nvSpPr>
        <p:spPr>
          <a:xfrm rot="16200000">
            <a:off x="9579235" y="2075679"/>
            <a:ext cx="464955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LVAF </a:t>
            </a:r>
            <a:r>
              <a:rPr lang="en-GB" sz="7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projekts</a:t>
            </a: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"</a:t>
            </a:r>
            <a:r>
              <a:rPr lang="en-GB" sz="7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Daudzpusīgu</a:t>
            </a: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7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aktivitāšu</a:t>
            </a: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7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cikls</a:t>
            </a: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7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apputeksnētāju</a:t>
            </a: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7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saglabāšanas</a:t>
            </a: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7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veicināšanai</a:t>
            </a: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" (Nr. 1-08 /14/2024)</a:t>
            </a:r>
            <a:endParaRPr lang="lv-LV" sz="700" dirty="0">
              <a:latin typeface="Helvetica" pitchFamily="2" charset="0"/>
            </a:endParaRPr>
          </a:p>
        </p:txBody>
      </p:sp>
      <p:pic>
        <p:nvPicPr>
          <p:cNvPr id="4" name="Picture 3" descr="A close up of a bug&#10;&#10;AI-generated content may be incorrect.">
            <a:extLst>
              <a:ext uri="{FF2B5EF4-FFF2-40B4-BE49-F238E27FC236}">
                <a16:creationId xmlns:a16="http://schemas.microsoft.com/office/drawing/2014/main" id="{434EA218-B58D-4F59-2EA8-DBF4FB96A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639401" y="-750514"/>
            <a:ext cx="11765257" cy="117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9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B3706B-744C-2E48-C932-7C3C6BB64843}"/>
              </a:ext>
            </a:extLst>
          </p:cNvPr>
          <p:cNvSpPr txBox="1"/>
          <p:nvPr/>
        </p:nvSpPr>
        <p:spPr>
          <a:xfrm>
            <a:off x="4306663" y="2228671"/>
            <a:ext cx="40862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000" b="1" dirty="0">
                <a:solidFill>
                  <a:srgbClr val="FFC000"/>
                </a:solidFill>
                <a:latin typeface="Helvetica Neue" panose="02000503000000020004" pitchFamily="2" charset="0"/>
              </a:rPr>
              <a:t>K</a:t>
            </a:r>
            <a:r>
              <a:rPr lang="lv-LV" sz="3000" b="1" i="0" u="none" strike="noStrike" dirty="0">
                <a:solidFill>
                  <a:srgbClr val="FFC000"/>
                </a:solidFill>
                <a:effectLst/>
                <a:latin typeface="Helvetica Neue" panose="02000503000000020004" pitchFamily="2" charset="0"/>
              </a:rPr>
              <a:t>āpēc apputeksnētāji un bioloģiskā daudzveidība ir svarīga cilvēkam?</a:t>
            </a:r>
            <a:endParaRPr lang="lv-LV" sz="3000" b="1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F9A55-B8F9-3E96-BFE4-6F6ABDCD1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132546">
            <a:off x="2314716" y="3970641"/>
            <a:ext cx="1422392" cy="2024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0DB056-10F4-63E0-2656-39117E155C5C}"/>
              </a:ext>
            </a:extLst>
          </p:cNvPr>
          <p:cNvSpPr txBox="1"/>
          <p:nvPr/>
        </p:nvSpPr>
        <p:spPr>
          <a:xfrm>
            <a:off x="3686893" y="6858000"/>
            <a:ext cx="4818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00">
                <a:hlinkClick r:id="rId3" tooltip="https://freepngimg.com/png/22894-potato-photos"/>
              </a:rPr>
              <a:t>This Photo</a:t>
            </a:r>
            <a:r>
              <a:rPr lang="lv-LV" sz="900"/>
              <a:t> by Unknown Author is licensed under </a:t>
            </a:r>
            <a:r>
              <a:rPr lang="lv-LV" sz="900">
                <a:hlinkClick r:id="rId4" tooltip="https://creativecommons.org/licenses/by-nc/3.0/"/>
              </a:rPr>
              <a:t>CC BY-NC</a:t>
            </a:r>
            <a:endParaRPr lang="lv-LV" sz="900"/>
          </a:p>
        </p:txBody>
      </p:sp>
    </p:spTree>
    <p:extLst>
      <p:ext uri="{BB962C8B-B14F-4D97-AF65-F5344CB8AC3E}">
        <p14:creationId xmlns:p14="http://schemas.microsoft.com/office/powerpoint/2010/main" val="301289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7D13AE-4820-38C1-8E1D-087BAFCE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2E3D96-FE19-932E-4CD7-B406EFC81BC0}"/>
              </a:ext>
            </a:extLst>
          </p:cNvPr>
          <p:cNvSpPr txBox="1"/>
          <p:nvPr/>
        </p:nvSpPr>
        <p:spPr>
          <a:xfrm>
            <a:off x="1272636" y="843677"/>
            <a:ext cx="52578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000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Nodarbības mērķis:</a:t>
            </a:r>
            <a:endParaRPr lang="lv-LV" sz="30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endParaRPr lang="lv-LV" sz="30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30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I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zzin</a:t>
            </a:r>
            <a:r>
              <a:rPr lang="en-GB" sz="30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āt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kā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lēmumi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globālā</a:t>
            </a:r>
            <a:r>
              <a:rPr lang="en-GB" sz="3000" dirty="0">
                <a:solidFill>
                  <a:schemeClr val="bg1"/>
                </a:solidFill>
                <a:latin typeface="Helvetica Neue" panose="02000503000000020004" pitchFamily="2" charset="0"/>
              </a:rPr>
              <a:t>, </a:t>
            </a:r>
            <a:r>
              <a:rPr lang="en-GB" sz="30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reģionālā</a:t>
            </a:r>
            <a:r>
              <a:rPr lang="en-GB" sz="3000" dirty="0">
                <a:solidFill>
                  <a:schemeClr val="bg1"/>
                </a:solidFill>
                <a:latin typeface="Helvetica Neue" panose="02000503000000020004" pitchFamily="2" charset="0"/>
              </a:rPr>
              <a:t> un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nacionālā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mērogā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ietekmē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apputeksnētāju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300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daudzveidību</a:t>
            </a:r>
            <a:r>
              <a:rPr lang="en-GB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</a:t>
            </a:r>
          </a:p>
          <a:p>
            <a:pPr marL="514350" indent="-514350">
              <a:buAutoNum type="arabicParenR"/>
            </a:pPr>
            <a:endParaRPr lang="en-GB" sz="30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lv-LV" sz="30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Meklēt iespējas, kā sabiedrība var līdzdarboties šajā procesā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4687DB-0E6D-7951-A1B8-03251F916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378" y="1803398"/>
            <a:ext cx="498929" cy="498929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5075215-8E03-8F0A-E382-A44831145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378" y="4562926"/>
            <a:ext cx="498929" cy="498929"/>
          </a:xfrm>
          <a:prstGeom prst="rect">
            <a:avLst/>
          </a:prstGeom>
        </p:spPr>
      </p:pic>
      <p:pic>
        <p:nvPicPr>
          <p:cNvPr id="4" name="Picture 3" descr="A close up of a bee&#10;&#10;AI-generated content may be incorrect.">
            <a:extLst>
              <a:ext uri="{FF2B5EF4-FFF2-40B4-BE49-F238E27FC236}">
                <a16:creationId xmlns:a16="http://schemas.microsoft.com/office/drawing/2014/main" id="{954A992D-4485-817B-B9EB-40C10ABE5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-120557"/>
            <a:ext cx="9797716" cy="97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8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7E209-278B-AF69-AD27-6F6B1AAAF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243990-BC4F-ED1C-821E-417CD75D34AF}"/>
              </a:ext>
            </a:extLst>
          </p:cNvPr>
          <p:cNvSpPr txBox="1"/>
          <p:nvPr/>
        </p:nvSpPr>
        <p:spPr>
          <a:xfrm>
            <a:off x="2644741" y="2971800"/>
            <a:ext cx="783820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lv-LV" sz="3000" b="1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ATRAST UN ATZĪMĒT GALVENO INFORMĀCIJU:</a:t>
            </a:r>
          </a:p>
          <a:p>
            <a:pPr algn="l" rtl="0"/>
            <a:endParaRPr lang="lv-LV" sz="3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 rtl="0"/>
            <a:r>
              <a:rPr lang="lv-LV" sz="30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1) Galvenais politiku mērķis</a:t>
            </a:r>
          </a:p>
          <a:p>
            <a:pPr algn="l" rtl="0"/>
            <a:r>
              <a:rPr lang="lv-LV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2)</a:t>
            </a:r>
            <a:r>
              <a:rPr lang="lv-LV" sz="30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Kādā kontekstā politika</a:t>
            </a:r>
            <a:r>
              <a:rPr lang="lv-LV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lang="lv-LV" sz="30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skar/runā par apputeksnētāju daudzveidību?</a:t>
            </a:r>
          </a:p>
          <a:p>
            <a:pPr algn="l" rtl="0"/>
            <a:r>
              <a:rPr lang="lv-LV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2)</a:t>
            </a:r>
            <a:r>
              <a:rPr lang="lv-LV" sz="30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Piemērs, kā politikas īstenojas realitātē</a:t>
            </a:r>
          </a:p>
          <a:p>
            <a:br>
              <a:rPr lang="lv-LV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lv-LV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lv-LV" sz="3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A blue and green globe&#10;&#10;AI-generated content may be incorrect.">
            <a:extLst>
              <a:ext uri="{FF2B5EF4-FFF2-40B4-BE49-F238E27FC236}">
                <a16:creationId xmlns:a16="http://schemas.microsoft.com/office/drawing/2014/main" id="{038E66D7-5CDB-1F30-F1B3-7D70991BF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2200" y="624842"/>
            <a:ext cx="1574800" cy="1574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6A22A6-D9E3-FC3C-9E90-4DA6E9F20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17007" y="439009"/>
            <a:ext cx="2557986" cy="19464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7720C09-763D-8350-B5DA-FD4965650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35000" y="868266"/>
            <a:ext cx="1925022" cy="10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7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CB621-2144-1E15-5977-2D141F33B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AB184-6A10-573E-81D5-9F6C91D293E0}"/>
              </a:ext>
            </a:extLst>
          </p:cNvPr>
          <p:cNvSpPr txBox="1"/>
          <p:nvPr/>
        </p:nvSpPr>
        <p:spPr>
          <a:xfrm>
            <a:off x="1039545" y="953144"/>
            <a:ext cx="313549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lv-LV" sz="25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Kas ir būtiskākais, kas sabiedrībai būtu jāzina par pētītā mēroga politikām?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DBACC-7DF9-02C3-9F39-979CB6DB32A4}"/>
              </a:ext>
            </a:extLst>
          </p:cNvPr>
          <p:cNvSpPr txBox="1"/>
          <p:nvPr/>
        </p:nvSpPr>
        <p:spPr>
          <a:xfrm>
            <a:off x="4774561" y="953144"/>
            <a:ext cx="287927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lv-LV" sz="25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Kādi ir politiku būtiskākie devumi apputeksnētāju daudzveidībai</a:t>
            </a:r>
            <a:r>
              <a:rPr lang="lv-LV" sz="2500" b="1" dirty="0">
                <a:solidFill>
                  <a:srgbClr val="000000"/>
                </a:solidFill>
                <a:latin typeface="Helvetica Neue" panose="02000503000000020004" pitchFamily="2" charset="0"/>
              </a:rPr>
              <a:t>?</a:t>
            </a:r>
            <a:endParaRPr lang="lv-LV" sz="2500" b="1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276AB-7352-235C-800B-C4BBB6A0406B}"/>
              </a:ext>
            </a:extLst>
          </p:cNvPr>
          <p:cNvSpPr txBox="1"/>
          <p:nvPr/>
        </p:nvSpPr>
        <p:spPr>
          <a:xfrm>
            <a:off x="8253357" y="953144"/>
            <a:ext cx="305752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lv-LV" sz="25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Kādi ir šī mēroga politiku būtiskākie ierobežojumi, kas ietekmē mērķa sasniegšanu?</a:t>
            </a:r>
          </a:p>
        </p:txBody>
      </p:sp>
      <p:sp>
        <p:nvSpPr>
          <p:cNvPr id="20" name="Graphic 12">
            <a:extLst>
              <a:ext uri="{FF2B5EF4-FFF2-40B4-BE49-F238E27FC236}">
                <a16:creationId xmlns:a16="http://schemas.microsoft.com/office/drawing/2014/main" id="{4AE0D97B-EF12-74C6-1E6B-369537D7B235}"/>
              </a:ext>
            </a:extLst>
          </p:cNvPr>
          <p:cNvSpPr/>
          <p:nvPr/>
        </p:nvSpPr>
        <p:spPr>
          <a:xfrm rot="20231772">
            <a:off x="1998164" y="4109626"/>
            <a:ext cx="2331853" cy="1446748"/>
          </a:xfrm>
          <a:custGeom>
            <a:avLst/>
            <a:gdLst>
              <a:gd name="connsiteX0" fmla="*/ 2185037 w 2331853"/>
              <a:gd name="connsiteY0" fmla="*/ 554314 h 1446748"/>
              <a:gd name="connsiteX1" fmla="*/ 2331854 w 2331853"/>
              <a:gd name="connsiteY1" fmla="*/ 407501 h 1446748"/>
              <a:gd name="connsiteX2" fmla="*/ 2185037 w 2331853"/>
              <a:gd name="connsiteY2" fmla="*/ 260689 h 1446748"/>
              <a:gd name="connsiteX3" fmla="*/ 2051082 w 2331853"/>
              <a:gd name="connsiteY3" fmla="*/ 126737 h 1446748"/>
              <a:gd name="connsiteX4" fmla="*/ 1924796 w 2331853"/>
              <a:gd name="connsiteY4" fmla="*/ 455 h 1446748"/>
              <a:gd name="connsiteX5" fmla="*/ 1798511 w 2331853"/>
              <a:gd name="connsiteY5" fmla="*/ 126737 h 1446748"/>
              <a:gd name="connsiteX6" fmla="*/ 1672225 w 2331853"/>
              <a:gd name="connsiteY6" fmla="*/ 455 h 1446748"/>
              <a:gd name="connsiteX7" fmla="*/ 1545940 w 2331853"/>
              <a:gd name="connsiteY7" fmla="*/ 126737 h 1446748"/>
              <a:gd name="connsiteX8" fmla="*/ 1419281 w 2331853"/>
              <a:gd name="connsiteY8" fmla="*/ 82 h 1446748"/>
              <a:gd name="connsiteX9" fmla="*/ 1292622 w 2331853"/>
              <a:gd name="connsiteY9" fmla="*/ 126737 h 1446748"/>
              <a:gd name="connsiteX10" fmla="*/ 1166209 w 2331853"/>
              <a:gd name="connsiteY10" fmla="*/ 328 h 1446748"/>
              <a:gd name="connsiteX11" fmla="*/ 1039796 w 2331853"/>
              <a:gd name="connsiteY11" fmla="*/ 126737 h 1446748"/>
              <a:gd name="connsiteX12" fmla="*/ 913228 w 2331853"/>
              <a:gd name="connsiteY12" fmla="*/ 173 h 1446748"/>
              <a:gd name="connsiteX13" fmla="*/ 786661 w 2331853"/>
              <a:gd name="connsiteY13" fmla="*/ 126737 h 1446748"/>
              <a:gd name="connsiteX14" fmla="*/ 659920 w 2331853"/>
              <a:gd name="connsiteY14" fmla="*/ 0 h 1446748"/>
              <a:gd name="connsiteX15" fmla="*/ 533179 w 2331853"/>
              <a:gd name="connsiteY15" fmla="*/ 126737 h 1446748"/>
              <a:gd name="connsiteX16" fmla="*/ 406975 w 2331853"/>
              <a:gd name="connsiteY16" fmla="*/ 537 h 1446748"/>
              <a:gd name="connsiteX17" fmla="*/ 280772 w 2331853"/>
              <a:gd name="connsiteY17" fmla="*/ 126737 h 1446748"/>
              <a:gd name="connsiteX18" fmla="*/ 146817 w 2331853"/>
              <a:gd name="connsiteY18" fmla="*/ 260689 h 1446748"/>
              <a:gd name="connsiteX19" fmla="*/ 0 w 2331853"/>
              <a:gd name="connsiteY19" fmla="*/ 407501 h 1446748"/>
              <a:gd name="connsiteX20" fmla="*/ 146817 w 2331853"/>
              <a:gd name="connsiteY20" fmla="*/ 554314 h 1446748"/>
              <a:gd name="connsiteX21" fmla="*/ 0 w 2331853"/>
              <a:gd name="connsiteY21" fmla="*/ 701127 h 1446748"/>
              <a:gd name="connsiteX22" fmla="*/ 146817 w 2331853"/>
              <a:gd name="connsiteY22" fmla="*/ 847939 h 1446748"/>
              <a:gd name="connsiteX23" fmla="*/ 280772 w 2331853"/>
              <a:gd name="connsiteY23" fmla="*/ 981891 h 1446748"/>
              <a:gd name="connsiteX24" fmla="*/ 407057 w 2331853"/>
              <a:gd name="connsiteY24" fmla="*/ 1108173 h 1446748"/>
              <a:gd name="connsiteX25" fmla="*/ 533343 w 2331853"/>
              <a:gd name="connsiteY25" fmla="*/ 981891 h 1446748"/>
              <a:gd name="connsiteX26" fmla="*/ 659628 w 2331853"/>
              <a:gd name="connsiteY26" fmla="*/ 1108173 h 1446748"/>
              <a:gd name="connsiteX27" fmla="*/ 785914 w 2331853"/>
              <a:gd name="connsiteY27" fmla="*/ 981891 h 1446748"/>
              <a:gd name="connsiteX28" fmla="*/ 912573 w 2331853"/>
              <a:gd name="connsiteY28" fmla="*/ 1108546 h 1446748"/>
              <a:gd name="connsiteX29" fmla="*/ 1039232 w 2331853"/>
              <a:gd name="connsiteY29" fmla="*/ 981891 h 1446748"/>
              <a:gd name="connsiteX30" fmla="*/ 1165644 w 2331853"/>
              <a:gd name="connsiteY30" fmla="*/ 1108300 h 1446748"/>
              <a:gd name="connsiteX31" fmla="*/ 1292057 w 2331853"/>
              <a:gd name="connsiteY31" fmla="*/ 981891 h 1446748"/>
              <a:gd name="connsiteX32" fmla="*/ 1418625 w 2331853"/>
              <a:gd name="connsiteY32" fmla="*/ 1108455 h 1446748"/>
              <a:gd name="connsiteX33" fmla="*/ 1540566 w 2331853"/>
              <a:gd name="connsiteY33" fmla="*/ 1015775 h 1446748"/>
              <a:gd name="connsiteX34" fmla="*/ 1561771 w 2331853"/>
              <a:gd name="connsiteY34" fmla="*/ 1446749 h 1446748"/>
              <a:gd name="connsiteX35" fmla="*/ 1771266 w 2331853"/>
              <a:gd name="connsiteY35" fmla="*/ 1060553 h 1446748"/>
              <a:gd name="connsiteX36" fmla="*/ 1792162 w 2331853"/>
              <a:gd name="connsiteY36" fmla="*/ 1021987 h 1446748"/>
              <a:gd name="connsiteX37" fmla="*/ 1800952 w 2331853"/>
              <a:gd name="connsiteY37" fmla="*/ 1005755 h 1446748"/>
              <a:gd name="connsiteX38" fmla="*/ 1924869 w 2331853"/>
              <a:gd name="connsiteY38" fmla="*/ 1108100 h 1446748"/>
              <a:gd name="connsiteX39" fmla="*/ 2051073 w 2331853"/>
              <a:gd name="connsiteY39" fmla="*/ 981900 h 1446748"/>
              <a:gd name="connsiteX40" fmla="*/ 2185028 w 2331853"/>
              <a:gd name="connsiteY40" fmla="*/ 847945 h 1446748"/>
              <a:gd name="connsiteX41" fmla="*/ 2331845 w 2331853"/>
              <a:gd name="connsiteY41" fmla="*/ 701132 h 1446748"/>
              <a:gd name="connsiteX42" fmla="*/ 2185028 w 2331853"/>
              <a:gd name="connsiteY42" fmla="*/ 554319 h 14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331853" h="1446748">
                <a:moveTo>
                  <a:pt x="2185037" y="554314"/>
                </a:moveTo>
                <a:cubicBezTo>
                  <a:pt x="2266124" y="554314"/>
                  <a:pt x="2331854" y="488585"/>
                  <a:pt x="2331854" y="407501"/>
                </a:cubicBezTo>
                <a:cubicBezTo>
                  <a:pt x="2331854" y="326417"/>
                  <a:pt x="2266124" y="260689"/>
                  <a:pt x="2185037" y="260689"/>
                </a:cubicBezTo>
                <a:cubicBezTo>
                  <a:pt x="2273630" y="172095"/>
                  <a:pt x="2139584" y="38238"/>
                  <a:pt x="2051082" y="126737"/>
                </a:cubicBezTo>
                <a:cubicBezTo>
                  <a:pt x="2051082" y="56992"/>
                  <a:pt x="1994543" y="455"/>
                  <a:pt x="1924796" y="455"/>
                </a:cubicBezTo>
                <a:cubicBezTo>
                  <a:pt x="1855050" y="455"/>
                  <a:pt x="1798511" y="56996"/>
                  <a:pt x="1798511" y="126737"/>
                </a:cubicBezTo>
                <a:cubicBezTo>
                  <a:pt x="1798511" y="56992"/>
                  <a:pt x="1741972" y="455"/>
                  <a:pt x="1672225" y="455"/>
                </a:cubicBezTo>
                <a:cubicBezTo>
                  <a:pt x="1602479" y="455"/>
                  <a:pt x="1545940" y="56996"/>
                  <a:pt x="1545940" y="126737"/>
                </a:cubicBezTo>
                <a:cubicBezTo>
                  <a:pt x="1545940" y="56787"/>
                  <a:pt x="1489228" y="82"/>
                  <a:pt x="1419281" y="82"/>
                </a:cubicBezTo>
                <a:cubicBezTo>
                  <a:pt x="1349325" y="82"/>
                  <a:pt x="1292622" y="56789"/>
                  <a:pt x="1292622" y="126737"/>
                </a:cubicBezTo>
                <a:cubicBezTo>
                  <a:pt x="1292622" y="56923"/>
                  <a:pt x="1236029" y="328"/>
                  <a:pt x="1166209" y="328"/>
                </a:cubicBezTo>
                <a:cubicBezTo>
                  <a:pt x="1096390" y="328"/>
                  <a:pt x="1039796" y="56923"/>
                  <a:pt x="1039796" y="126737"/>
                </a:cubicBezTo>
                <a:cubicBezTo>
                  <a:pt x="1039796" y="56838"/>
                  <a:pt x="983130" y="173"/>
                  <a:pt x="913228" y="173"/>
                </a:cubicBezTo>
                <a:cubicBezTo>
                  <a:pt x="843327" y="173"/>
                  <a:pt x="786661" y="56838"/>
                  <a:pt x="786661" y="126737"/>
                </a:cubicBezTo>
                <a:cubicBezTo>
                  <a:pt x="786661" y="56742"/>
                  <a:pt x="729916" y="0"/>
                  <a:pt x="659920" y="0"/>
                </a:cubicBezTo>
                <a:cubicBezTo>
                  <a:pt x="589924" y="0"/>
                  <a:pt x="533179" y="56742"/>
                  <a:pt x="533179" y="126737"/>
                </a:cubicBezTo>
                <a:cubicBezTo>
                  <a:pt x="533179" y="57038"/>
                  <a:pt x="476674" y="537"/>
                  <a:pt x="406975" y="537"/>
                </a:cubicBezTo>
                <a:cubicBezTo>
                  <a:pt x="337273" y="537"/>
                  <a:pt x="280772" y="57040"/>
                  <a:pt x="280772" y="126737"/>
                </a:cubicBezTo>
                <a:cubicBezTo>
                  <a:pt x="192177" y="38143"/>
                  <a:pt x="58315" y="172186"/>
                  <a:pt x="146817" y="260689"/>
                </a:cubicBezTo>
                <a:cubicBezTo>
                  <a:pt x="65733" y="260689"/>
                  <a:pt x="0" y="326417"/>
                  <a:pt x="0" y="407501"/>
                </a:cubicBezTo>
                <a:cubicBezTo>
                  <a:pt x="0" y="488583"/>
                  <a:pt x="65731" y="554314"/>
                  <a:pt x="146817" y="554314"/>
                </a:cubicBezTo>
                <a:cubicBezTo>
                  <a:pt x="65733" y="554314"/>
                  <a:pt x="0" y="620043"/>
                  <a:pt x="0" y="701127"/>
                </a:cubicBezTo>
                <a:cubicBezTo>
                  <a:pt x="0" y="782211"/>
                  <a:pt x="65731" y="847939"/>
                  <a:pt x="146817" y="847939"/>
                </a:cubicBezTo>
                <a:cubicBezTo>
                  <a:pt x="58220" y="936530"/>
                  <a:pt x="192266" y="1070390"/>
                  <a:pt x="280772" y="981891"/>
                </a:cubicBezTo>
                <a:cubicBezTo>
                  <a:pt x="280772" y="1051635"/>
                  <a:pt x="337314" y="1108173"/>
                  <a:pt x="407057" y="1108173"/>
                </a:cubicBezTo>
                <a:cubicBezTo>
                  <a:pt x="476806" y="1108173"/>
                  <a:pt x="533343" y="1051635"/>
                  <a:pt x="533343" y="981891"/>
                </a:cubicBezTo>
                <a:cubicBezTo>
                  <a:pt x="533343" y="1051635"/>
                  <a:pt x="589884" y="1108173"/>
                  <a:pt x="659628" y="1108173"/>
                </a:cubicBezTo>
                <a:cubicBezTo>
                  <a:pt x="729372" y="1108173"/>
                  <a:pt x="785914" y="1051635"/>
                  <a:pt x="785914" y="981891"/>
                </a:cubicBezTo>
                <a:cubicBezTo>
                  <a:pt x="785914" y="1051845"/>
                  <a:pt x="842622" y="1108546"/>
                  <a:pt x="912573" y="1108546"/>
                </a:cubicBezTo>
                <a:cubicBezTo>
                  <a:pt x="982529" y="1108546"/>
                  <a:pt x="1039232" y="1051836"/>
                  <a:pt x="1039232" y="981891"/>
                </a:cubicBezTo>
                <a:cubicBezTo>
                  <a:pt x="1039232" y="1051708"/>
                  <a:pt x="1095825" y="1108300"/>
                  <a:pt x="1165644" y="1108300"/>
                </a:cubicBezTo>
                <a:cubicBezTo>
                  <a:pt x="1235464" y="1108300"/>
                  <a:pt x="1292057" y="1051708"/>
                  <a:pt x="1292057" y="981891"/>
                </a:cubicBezTo>
                <a:cubicBezTo>
                  <a:pt x="1292057" y="1051790"/>
                  <a:pt x="1348724" y="1108455"/>
                  <a:pt x="1418625" y="1108455"/>
                </a:cubicBezTo>
                <a:cubicBezTo>
                  <a:pt x="1476785" y="1108455"/>
                  <a:pt x="1525746" y="1069215"/>
                  <a:pt x="1540566" y="1015775"/>
                </a:cubicBezTo>
                <a:cubicBezTo>
                  <a:pt x="1603408" y="1140235"/>
                  <a:pt x="1596248" y="1311987"/>
                  <a:pt x="1561771" y="1446749"/>
                </a:cubicBezTo>
                <a:cubicBezTo>
                  <a:pt x="1630971" y="1317479"/>
                  <a:pt x="1701274" y="1189312"/>
                  <a:pt x="1771266" y="1060553"/>
                </a:cubicBezTo>
                <a:cubicBezTo>
                  <a:pt x="1780320" y="1049130"/>
                  <a:pt x="1787444" y="1036114"/>
                  <a:pt x="1792162" y="1021987"/>
                </a:cubicBezTo>
                <a:cubicBezTo>
                  <a:pt x="1795095" y="1016576"/>
                  <a:pt x="1798019" y="1011166"/>
                  <a:pt x="1800952" y="1005755"/>
                </a:cubicBezTo>
                <a:cubicBezTo>
                  <a:pt x="1812110" y="1064032"/>
                  <a:pt x="1863339" y="1108100"/>
                  <a:pt x="1924869" y="1108100"/>
                </a:cubicBezTo>
                <a:cubicBezTo>
                  <a:pt x="1994570" y="1108100"/>
                  <a:pt x="2051073" y="1051590"/>
                  <a:pt x="2051073" y="981900"/>
                </a:cubicBezTo>
                <a:cubicBezTo>
                  <a:pt x="2139675" y="1070490"/>
                  <a:pt x="2273530" y="936448"/>
                  <a:pt x="2185028" y="847945"/>
                </a:cubicBezTo>
                <a:cubicBezTo>
                  <a:pt x="2266115" y="847945"/>
                  <a:pt x="2331845" y="782216"/>
                  <a:pt x="2331845" y="701132"/>
                </a:cubicBezTo>
                <a:cubicBezTo>
                  <a:pt x="2331845" y="620051"/>
                  <a:pt x="2266115" y="554319"/>
                  <a:pt x="2185028" y="554319"/>
                </a:cubicBezTo>
                <a:close/>
              </a:path>
            </a:pathLst>
          </a:custGeom>
          <a:solidFill>
            <a:srgbClr val="FFC000"/>
          </a:solidFill>
          <a:ln w="909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2C3991E-4039-CD49-DAAD-C2636C9CE3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2561" y="4394718"/>
            <a:ext cx="1686631" cy="1939626"/>
          </a:xfrm>
          <a:prstGeom prst="rect">
            <a:avLst/>
          </a:prstGeom>
        </p:spPr>
      </p:pic>
      <p:grpSp>
        <p:nvGrpSpPr>
          <p:cNvPr id="21" name="Graphic 17">
            <a:extLst>
              <a:ext uri="{FF2B5EF4-FFF2-40B4-BE49-F238E27FC236}">
                <a16:creationId xmlns:a16="http://schemas.microsoft.com/office/drawing/2014/main" id="{739C55B5-238E-86BD-2A4E-774854D93E6B}"/>
              </a:ext>
            </a:extLst>
          </p:cNvPr>
          <p:cNvGrpSpPr/>
          <p:nvPr/>
        </p:nvGrpSpPr>
        <p:grpSpPr>
          <a:xfrm>
            <a:off x="6073261" y="3714280"/>
            <a:ext cx="1252166" cy="1535402"/>
            <a:chOff x="6073261" y="3714280"/>
            <a:chExt cx="1252166" cy="1535402"/>
          </a:xfrm>
          <a:solidFill>
            <a:srgbClr val="000000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02B65DE-78B2-7286-1C9B-0445DC7FE4DD}"/>
                </a:ext>
              </a:extLst>
            </p:cNvPr>
            <p:cNvSpPr/>
            <p:nvPr/>
          </p:nvSpPr>
          <p:spPr>
            <a:xfrm flipV="1">
              <a:off x="6073261" y="3714280"/>
              <a:ext cx="1252166" cy="1535402"/>
            </a:xfrm>
            <a:custGeom>
              <a:avLst/>
              <a:gdLst>
                <a:gd name="connsiteX0" fmla="*/ 540032 w 1252166"/>
                <a:gd name="connsiteY0" fmla="*/ 1527123 h 1535402"/>
                <a:gd name="connsiteX1" fmla="*/ 536916 w 1252166"/>
                <a:gd name="connsiteY1" fmla="*/ 1524724 h 1535402"/>
                <a:gd name="connsiteX2" fmla="*/ 536916 w 1252166"/>
                <a:gd name="connsiteY2" fmla="*/ 1406562 h 1535402"/>
                <a:gd name="connsiteX3" fmla="*/ 538114 w 1252166"/>
                <a:gd name="connsiteY3" fmla="*/ 1286121 h 1535402"/>
                <a:gd name="connsiteX4" fmla="*/ 552016 w 1252166"/>
                <a:gd name="connsiteY4" fmla="*/ 1281322 h 1535402"/>
                <a:gd name="connsiteX5" fmla="*/ 557290 w 1252166"/>
                <a:gd name="connsiteY5" fmla="*/ 1281322 h 1535402"/>
                <a:gd name="connsiteX6" fmla="*/ 557290 w 1252166"/>
                <a:gd name="connsiteY6" fmla="*/ 1274844 h 1535402"/>
                <a:gd name="connsiteX7" fmla="*/ 569035 w 1252166"/>
                <a:gd name="connsiteY7" fmla="*/ 1261169 h 1535402"/>
                <a:gd name="connsiteX8" fmla="*/ 575267 w 1252166"/>
                <a:gd name="connsiteY8" fmla="*/ 1260569 h 1535402"/>
                <a:gd name="connsiteX9" fmla="*/ 575267 w 1252166"/>
                <a:gd name="connsiteY9" fmla="*/ 1253611 h 1535402"/>
                <a:gd name="connsiteX10" fmla="*/ 575267 w 1252166"/>
                <a:gd name="connsiteY10" fmla="*/ 1246654 h 1535402"/>
                <a:gd name="connsiteX11" fmla="*/ 568435 w 1252166"/>
                <a:gd name="connsiteY11" fmla="*/ 1245934 h 1535402"/>
                <a:gd name="connsiteX12" fmla="*/ 523733 w 1252166"/>
                <a:gd name="connsiteY12" fmla="*/ 1240416 h 1535402"/>
                <a:gd name="connsiteX13" fmla="*/ 226513 w 1252166"/>
                <a:gd name="connsiteY13" fmla="*/ 1107498 h 1535402"/>
                <a:gd name="connsiteX14" fmla="*/ 208416 w 1252166"/>
                <a:gd name="connsiteY14" fmla="*/ 1092143 h 1535402"/>
                <a:gd name="connsiteX15" fmla="*/ 202903 w 1252166"/>
                <a:gd name="connsiteY15" fmla="*/ 1086985 h 1535402"/>
                <a:gd name="connsiteX16" fmla="*/ 200267 w 1252166"/>
                <a:gd name="connsiteY16" fmla="*/ 1089864 h 1535402"/>
                <a:gd name="connsiteX17" fmla="*/ 199428 w 1252166"/>
                <a:gd name="connsiteY17" fmla="*/ 1095622 h 1535402"/>
                <a:gd name="connsiteX18" fmla="*/ 199308 w 1252166"/>
                <a:gd name="connsiteY18" fmla="*/ 1104019 h 1535402"/>
                <a:gd name="connsiteX19" fmla="*/ 198709 w 1252166"/>
                <a:gd name="connsiteY19" fmla="*/ 1108578 h 1535402"/>
                <a:gd name="connsiteX20" fmla="*/ 157242 w 1252166"/>
                <a:gd name="connsiteY20" fmla="*/ 1160401 h 1535402"/>
                <a:gd name="connsiteX21" fmla="*/ 110262 w 1252166"/>
                <a:gd name="connsiteY21" fmla="*/ 1203347 h 1535402"/>
                <a:gd name="connsiteX22" fmla="*/ 77544 w 1252166"/>
                <a:gd name="connsiteY22" fmla="*/ 1174917 h 1535402"/>
                <a:gd name="connsiteX23" fmla="*/ 47223 w 1252166"/>
                <a:gd name="connsiteY23" fmla="*/ 1143127 h 1535402"/>
                <a:gd name="connsiteX24" fmla="*/ 47223 w 1252166"/>
                <a:gd name="connsiteY24" fmla="*/ 1135929 h 1535402"/>
                <a:gd name="connsiteX25" fmla="*/ 134111 w 1252166"/>
                <a:gd name="connsiteY25" fmla="*/ 1049197 h 1535402"/>
                <a:gd name="connsiteX26" fmla="*/ 140343 w 1252166"/>
                <a:gd name="connsiteY26" fmla="*/ 1050877 h 1535402"/>
                <a:gd name="connsiteX27" fmla="*/ 147294 w 1252166"/>
                <a:gd name="connsiteY27" fmla="*/ 1051236 h 1535402"/>
                <a:gd name="connsiteX28" fmla="*/ 154845 w 1252166"/>
                <a:gd name="connsiteY28" fmla="*/ 1051356 h 1535402"/>
                <a:gd name="connsiteX29" fmla="*/ 161077 w 1252166"/>
                <a:gd name="connsiteY29" fmla="*/ 1051116 h 1535402"/>
                <a:gd name="connsiteX30" fmla="*/ 163474 w 1252166"/>
                <a:gd name="connsiteY30" fmla="*/ 1048717 h 1535402"/>
                <a:gd name="connsiteX31" fmla="*/ 155084 w 1252166"/>
                <a:gd name="connsiteY31" fmla="*/ 1039360 h 1535402"/>
                <a:gd name="connsiteX32" fmla="*/ 40511 w 1252166"/>
                <a:gd name="connsiteY32" fmla="*/ 387010 h 1535402"/>
                <a:gd name="connsiteX33" fmla="*/ 276849 w 1252166"/>
                <a:gd name="connsiteY33" fmla="*/ 97903 h 1535402"/>
                <a:gd name="connsiteX34" fmla="*/ 743651 w 1252166"/>
                <a:gd name="connsiteY34" fmla="*/ 6253 h 1535402"/>
                <a:gd name="connsiteX35" fmla="*/ 964648 w 1252166"/>
                <a:gd name="connsiteY35" fmla="*/ 96943 h 1535402"/>
                <a:gd name="connsiteX36" fmla="*/ 1063642 w 1252166"/>
                <a:gd name="connsiteY36" fmla="*/ 178277 h 1535402"/>
                <a:gd name="connsiteX37" fmla="*/ 1143939 w 1252166"/>
                <a:gd name="connsiteY37" fmla="*/ 276046 h 1535402"/>
                <a:gd name="connsiteX38" fmla="*/ 1101993 w 1252166"/>
                <a:gd name="connsiteY38" fmla="*/ 1022806 h 1535402"/>
                <a:gd name="connsiteX39" fmla="*/ 690679 w 1252166"/>
                <a:gd name="connsiteY39" fmla="*/ 1244374 h 1535402"/>
                <a:gd name="connsiteX40" fmla="*/ 677136 w 1252166"/>
                <a:gd name="connsiteY40" fmla="*/ 1245814 h 1535402"/>
                <a:gd name="connsiteX41" fmla="*/ 677136 w 1252166"/>
                <a:gd name="connsiteY41" fmla="*/ 1253371 h 1535402"/>
                <a:gd name="connsiteX42" fmla="*/ 677136 w 1252166"/>
                <a:gd name="connsiteY42" fmla="*/ 1260929 h 1535402"/>
                <a:gd name="connsiteX43" fmla="*/ 682649 w 1252166"/>
                <a:gd name="connsiteY43" fmla="*/ 1260929 h 1535402"/>
                <a:gd name="connsiteX44" fmla="*/ 691638 w 1252166"/>
                <a:gd name="connsiteY44" fmla="*/ 1264408 h 1535402"/>
                <a:gd name="connsiteX45" fmla="*/ 695113 w 1252166"/>
                <a:gd name="connsiteY45" fmla="*/ 1274485 h 1535402"/>
                <a:gd name="connsiteX46" fmla="*/ 695113 w 1252166"/>
                <a:gd name="connsiteY46" fmla="*/ 1281082 h 1535402"/>
                <a:gd name="connsiteX47" fmla="*/ 702903 w 1252166"/>
                <a:gd name="connsiteY47" fmla="*/ 1281562 h 1535402"/>
                <a:gd name="connsiteX48" fmla="*/ 713450 w 1252166"/>
                <a:gd name="connsiteY48" fmla="*/ 1284681 h 1535402"/>
                <a:gd name="connsiteX49" fmla="*/ 716086 w 1252166"/>
                <a:gd name="connsiteY49" fmla="*/ 1287440 h 1535402"/>
                <a:gd name="connsiteX50" fmla="*/ 716086 w 1252166"/>
                <a:gd name="connsiteY50" fmla="*/ 1405602 h 1535402"/>
                <a:gd name="connsiteX51" fmla="*/ 716086 w 1252166"/>
                <a:gd name="connsiteY51" fmla="*/ 1523884 h 1535402"/>
                <a:gd name="connsiteX52" fmla="*/ 712731 w 1252166"/>
                <a:gd name="connsiteY52" fmla="*/ 1526763 h 1535402"/>
                <a:gd name="connsiteX53" fmla="*/ 709375 w 1252166"/>
                <a:gd name="connsiteY53" fmla="*/ 1529643 h 1535402"/>
                <a:gd name="connsiteX54" fmla="*/ 626321 w 1252166"/>
                <a:gd name="connsiteY54" fmla="*/ 1529643 h 1535402"/>
                <a:gd name="connsiteX55" fmla="*/ 540032 w 1252166"/>
                <a:gd name="connsiteY55" fmla="*/ 1527123 h 1535402"/>
                <a:gd name="connsiteX56" fmla="*/ 692716 w 1252166"/>
                <a:gd name="connsiteY56" fmla="*/ 1274365 h 1535402"/>
                <a:gd name="connsiteX57" fmla="*/ 682290 w 1252166"/>
                <a:gd name="connsiteY57" fmla="*/ 1263688 h 1535402"/>
                <a:gd name="connsiteX58" fmla="*/ 678335 w 1252166"/>
                <a:gd name="connsiteY58" fmla="*/ 1264408 h 1535402"/>
                <a:gd name="connsiteX59" fmla="*/ 684327 w 1252166"/>
                <a:gd name="connsiteY59" fmla="*/ 1265847 h 1535402"/>
                <a:gd name="connsiteX60" fmla="*/ 685885 w 1252166"/>
                <a:gd name="connsiteY60" fmla="*/ 1266567 h 1535402"/>
                <a:gd name="connsiteX61" fmla="*/ 683129 w 1252166"/>
                <a:gd name="connsiteY61" fmla="*/ 1272445 h 1535402"/>
                <a:gd name="connsiteX62" fmla="*/ 687683 w 1252166"/>
                <a:gd name="connsiteY62" fmla="*/ 1277963 h 1535402"/>
                <a:gd name="connsiteX63" fmla="*/ 677736 w 1252166"/>
                <a:gd name="connsiteY63" fmla="*/ 1278923 h 1535402"/>
                <a:gd name="connsiteX64" fmla="*/ 663354 w 1252166"/>
                <a:gd name="connsiteY64" fmla="*/ 1279643 h 1535402"/>
                <a:gd name="connsiteX65" fmla="*/ 678095 w 1252166"/>
                <a:gd name="connsiteY65" fmla="*/ 1279883 h 1535402"/>
                <a:gd name="connsiteX66" fmla="*/ 692716 w 1252166"/>
                <a:gd name="connsiteY66" fmla="*/ 1280123 h 1535402"/>
                <a:gd name="connsiteX67" fmla="*/ 692716 w 1252166"/>
                <a:gd name="connsiteY67" fmla="*/ 1274365 h 1535402"/>
                <a:gd name="connsiteX68" fmla="*/ 674739 w 1252166"/>
                <a:gd name="connsiteY68" fmla="*/ 1254931 h 1535402"/>
                <a:gd name="connsiteX69" fmla="*/ 674739 w 1252166"/>
                <a:gd name="connsiteY69" fmla="*/ 1246534 h 1535402"/>
                <a:gd name="connsiteX70" fmla="*/ 671503 w 1252166"/>
                <a:gd name="connsiteY70" fmla="*/ 1246654 h 1535402"/>
                <a:gd name="connsiteX71" fmla="*/ 670904 w 1252166"/>
                <a:gd name="connsiteY71" fmla="*/ 1247373 h 1535402"/>
                <a:gd name="connsiteX72" fmla="*/ 673541 w 1252166"/>
                <a:gd name="connsiteY72" fmla="*/ 1255651 h 1535402"/>
                <a:gd name="connsiteX73" fmla="*/ 674140 w 1252166"/>
                <a:gd name="connsiteY73" fmla="*/ 1263328 h 1535402"/>
                <a:gd name="connsiteX74" fmla="*/ 674739 w 1252166"/>
                <a:gd name="connsiteY74" fmla="*/ 1254931 h 1535402"/>
                <a:gd name="connsiteX75" fmla="*/ 675458 w 1252166"/>
                <a:gd name="connsiteY75" fmla="*/ 1230339 h 1535402"/>
                <a:gd name="connsiteX76" fmla="*/ 851513 w 1252166"/>
                <a:gd name="connsiteY76" fmla="*/ 1179475 h 1535402"/>
                <a:gd name="connsiteX77" fmla="*/ 1156403 w 1252166"/>
                <a:gd name="connsiteY77" fmla="*/ 802796 h 1535402"/>
                <a:gd name="connsiteX78" fmla="*/ 1165391 w 1252166"/>
                <a:gd name="connsiteY78" fmla="*/ 471583 h 1535402"/>
                <a:gd name="connsiteX79" fmla="*/ 914433 w 1252166"/>
                <a:gd name="connsiteY79" fmla="*/ 96344 h 1535402"/>
                <a:gd name="connsiteX80" fmla="*/ 813642 w 1252166"/>
                <a:gd name="connsiteY80" fmla="*/ 42841 h 1535402"/>
                <a:gd name="connsiteX81" fmla="*/ 252999 w 1252166"/>
                <a:gd name="connsiteY81" fmla="*/ 161483 h 1535402"/>
                <a:gd name="connsiteX82" fmla="*/ 132433 w 1252166"/>
                <a:gd name="connsiteY82" fmla="*/ 328229 h 1535402"/>
                <a:gd name="connsiteX83" fmla="*/ 66997 w 1252166"/>
                <a:gd name="connsiteY83" fmla="*/ 568152 h 1535402"/>
                <a:gd name="connsiteX84" fmla="*/ 66997 w 1252166"/>
                <a:gd name="connsiteY84" fmla="*/ 671319 h 1535402"/>
                <a:gd name="connsiteX85" fmla="*/ 132433 w 1252166"/>
                <a:gd name="connsiteY85" fmla="*/ 911241 h 1535402"/>
                <a:gd name="connsiteX86" fmla="*/ 433848 w 1252166"/>
                <a:gd name="connsiteY86" fmla="*/ 1196510 h 1535402"/>
                <a:gd name="connsiteX87" fmla="*/ 599835 w 1252166"/>
                <a:gd name="connsiteY87" fmla="*/ 1232618 h 1535402"/>
                <a:gd name="connsiteX88" fmla="*/ 675458 w 1252166"/>
                <a:gd name="connsiteY88" fmla="*/ 1230339 h 1535402"/>
                <a:gd name="connsiteX89" fmla="*/ 491014 w 1252166"/>
                <a:gd name="connsiteY89" fmla="*/ 1227820 h 1535402"/>
                <a:gd name="connsiteX90" fmla="*/ 488737 w 1252166"/>
                <a:gd name="connsiteY90" fmla="*/ 1227700 h 1535402"/>
                <a:gd name="connsiteX91" fmla="*/ 489456 w 1252166"/>
                <a:gd name="connsiteY91" fmla="*/ 1228419 h 1535402"/>
                <a:gd name="connsiteX92" fmla="*/ 491014 w 1252166"/>
                <a:gd name="connsiteY92" fmla="*/ 1227820 h 1535402"/>
                <a:gd name="connsiteX93" fmla="*/ 485022 w 1252166"/>
                <a:gd name="connsiteY93" fmla="*/ 1226620 h 1535402"/>
                <a:gd name="connsiteX94" fmla="*/ 482745 w 1252166"/>
                <a:gd name="connsiteY94" fmla="*/ 1226500 h 1535402"/>
                <a:gd name="connsiteX95" fmla="*/ 483464 w 1252166"/>
                <a:gd name="connsiteY95" fmla="*/ 1227220 h 1535402"/>
                <a:gd name="connsiteX96" fmla="*/ 485022 w 1252166"/>
                <a:gd name="connsiteY96" fmla="*/ 1226620 h 1535402"/>
                <a:gd name="connsiteX97" fmla="*/ 480228 w 1252166"/>
                <a:gd name="connsiteY97" fmla="*/ 1225420 h 1535402"/>
                <a:gd name="connsiteX98" fmla="*/ 477951 w 1252166"/>
                <a:gd name="connsiteY98" fmla="*/ 1225300 h 1535402"/>
                <a:gd name="connsiteX99" fmla="*/ 478670 w 1252166"/>
                <a:gd name="connsiteY99" fmla="*/ 1226020 h 1535402"/>
                <a:gd name="connsiteX100" fmla="*/ 480228 w 1252166"/>
                <a:gd name="connsiteY100" fmla="*/ 1225420 h 1535402"/>
                <a:gd name="connsiteX101" fmla="*/ 475434 w 1252166"/>
                <a:gd name="connsiteY101" fmla="*/ 1224221 h 1535402"/>
                <a:gd name="connsiteX102" fmla="*/ 473157 w 1252166"/>
                <a:gd name="connsiteY102" fmla="*/ 1224101 h 1535402"/>
                <a:gd name="connsiteX103" fmla="*/ 473876 w 1252166"/>
                <a:gd name="connsiteY103" fmla="*/ 1224821 h 1535402"/>
                <a:gd name="connsiteX104" fmla="*/ 475434 w 1252166"/>
                <a:gd name="connsiteY104" fmla="*/ 1224221 h 1535402"/>
                <a:gd name="connsiteX105" fmla="*/ 470641 w 1252166"/>
                <a:gd name="connsiteY105" fmla="*/ 1223021 h 1535402"/>
                <a:gd name="connsiteX106" fmla="*/ 468363 w 1252166"/>
                <a:gd name="connsiteY106" fmla="*/ 1222901 h 1535402"/>
                <a:gd name="connsiteX107" fmla="*/ 469083 w 1252166"/>
                <a:gd name="connsiteY107" fmla="*/ 1223621 h 1535402"/>
                <a:gd name="connsiteX108" fmla="*/ 470641 w 1252166"/>
                <a:gd name="connsiteY108" fmla="*/ 1223021 h 1535402"/>
                <a:gd name="connsiteX109" fmla="*/ 465847 w 1252166"/>
                <a:gd name="connsiteY109" fmla="*/ 1221822 h 1535402"/>
                <a:gd name="connsiteX110" fmla="*/ 463570 w 1252166"/>
                <a:gd name="connsiteY110" fmla="*/ 1221702 h 1535402"/>
                <a:gd name="connsiteX111" fmla="*/ 464289 w 1252166"/>
                <a:gd name="connsiteY111" fmla="*/ 1222421 h 1535402"/>
                <a:gd name="connsiteX112" fmla="*/ 465847 w 1252166"/>
                <a:gd name="connsiteY112" fmla="*/ 1221822 h 1535402"/>
                <a:gd name="connsiteX113" fmla="*/ 457457 w 1252166"/>
                <a:gd name="connsiteY113" fmla="*/ 1219422 h 1535402"/>
                <a:gd name="connsiteX114" fmla="*/ 455180 w 1252166"/>
                <a:gd name="connsiteY114" fmla="*/ 1219302 h 1535402"/>
                <a:gd name="connsiteX115" fmla="*/ 455899 w 1252166"/>
                <a:gd name="connsiteY115" fmla="*/ 1220022 h 1535402"/>
                <a:gd name="connsiteX116" fmla="*/ 457457 w 1252166"/>
                <a:gd name="connsiteY116" fmla="*/ 1219422 h 1535402"/>
                <a:gd name="connsiteX117" fmla="*/ 451225 w 1252166"/>
                <a:gd name="connsiteY117" fmla="*/ 1217743 h 1535402"/>
                <a:gd name="connsiteX118" fmla="*/ 447031 w 1252166"/>
                <a:gd name="connsiteY118" fmla="*/ 1216663 h 1535402"/>
                <a:gd name="connsiteX119" fmla="*/ 447630 w 1252166"/>
                <a:gd name="connsiteY119" fmla="*/ 1217743 h 1535402"/>
                <a:gd name="connsiteX120" fmla="*/ 451825 w 1252166"/>
                <a:gd name="connsiteY120" fmla="*/ 1218823 h 1535402"/>
                <a:gd name="connsiteX121" fmla="*/ 451225 w 1252166"/>
                <a:gd name="connsiteY121" fmla="*/ 1217743 h 1535402"/>
                <a:gd name="connsiteX122" fmla="*/ 439241 w 1252166"/>
                <a:gd name="connsiteY122" fmla="*/ 1214144 h 1535402"/>
                <a:gd name="connsiteX123" fmla="*/ 431451 w 1252166"/>
                <a:gd name="connsiteY123" fmla="*/ 1211985 h 1535402"/>
                <a:gd name="connsiteX124" fmla="*/ 435645 w 1252166"/>
                <a:gd name="connsiteY124" fmla="*/ 1214144 h 1535402"/>
                <a:gd name="connsiteX125" fmla="*/ 443435 w 1252166"/>
                <a:gd name="connsiteY125" fmla="*/ 1216303 h 1535402"/>
                <a:gd name="connsiteX126" fmla="*/ 439241 w 1252166"/>
                <a:gd name="connsiteY126" fmla="*/ 1214144 h 1535402"/>
                <a:gd name="connsiteX127" fmla="*/ 418867 w 1252166"/>
                <a:gd name="connsiteY127" fmla="*/ 1207666 h 1535402"/>
                <a:gd name="connsiteX128" fmla="*/ 406283 w 1252166"/>
                <a:gd name="connsiteY128" fmla="*/ 1203707 h 1535402"/>
                <a:gd name="connsiteX129" fmla="*/ 424260 w 1252166"/>
                <a:gd name="connsiteY129" fmla="*/ 1210305 h 1535402"/>
                <a:gd name="connsiteX130" fmla="*/ 418867 w 1252166"/>
                <a:gd name="connsiteY130" fmla="*/ 1207666 h 1535402"/>
                <a:gd name="connsiteX131" fmla="*/ 404965 w 1252166"/>
                <a:gd name="connsiteY131" fmla="*/ 1202868 h 1535402"/>
                <a:gd name="connsiteX132" fmla="*/ 388905 w 1252166"/>
                <a:gd name="connsiteY132" fmla="*/ 1196150 h 1535402"/>
                <a:gd name="connsiteX133" fmla="*/ 91446 w 1252166"/>
                <a:gd name="connsiteY133" fmla="*/ 941232 h 1535402"/>
                <a:gd name="connsiteX134" fmla="*/ 5276 w 1252166"/>
                <a:gd name="connsiteY134" fmla="*/ 678516 h 1535402"/>
                <a:gd name="connsiteX135" fmla="*/ 4677 w 1252166"/>
                <a:gd name="connsiteY135" fmla="*/ 570551 h 1535402"/>
                <a:gd name="connsiteX136" fmla="*/ 64720 w 1252166"/>
                <a:gd name="connsiteY136" fmla="*/ 351022 h 1535402"/>
                <a:gd name="connsiteX137" fmla="*/ 250482 w 1252166"/>
                <a:gd name="connsiteY137" fmla="*/ 124894 h 1535402"/>
                <a:gd name="connsiteX138" fmla="*/ 293387 w 1252166"/>
                <a:gd name="connsiteY138" fmla="*/ 96703 h 1535402"/>
                <a:gd name="connsiteX139" fmla="*/ 294226 w 1252166"/>
                <a:gd name="connsiteY139" fmla="*/ 96224 h 1535402"/>
                <a:gd name="connsiteX140" fmla="*/ 303335 w 1252166"/>
                <a:gd name="connsiteY140" fmla="*/ 90825 h 1535402"/>
                <a:gd name="connsiteX141" fmla="*/ 303934 w 1252166"/>
                <a:gd name="connsiteY141" fmla="*/ 90346 h 1535402"/>
                <a:gd name="connsiteX142" fmla="*/ 309447 w 1252166"/>
                <a:gd name="connsiteY142" fmla="*/ 87227 h 1535402"/>
                <a:gd name="connsiteX143" fmla="*/ 309926 w 1252166"/>
                <a:gd name="connsiteY143" fmla="*/ 86747 h 1535402"/>
                <a:gd name="connsiteX144" fmla="*/ 317836 w 1252166"/>
                <a:gd name="connsiteY144" fmla="*/ 82428 h 1535402"/>
                <a:gd name="connsiteX145" fmla="*/ 318196 w 1252166"/>
                <a:gd name="connsiteY145" fmla="*/ 81708 h 1535402"/>
                <a:gd name="connsiteX146" fmla="*/ 319274 w 1252166"/>
                <a:gd name="connsiteY146" fmla="*/ 80869 h 1535402"/>
                <a:gd name="connsiteX147" fmla="*/ 320593 w 1252166"/>
                <a:gd name="connsiteY147" fmla="*/ 80509 h 1535402"/>
                <a:gd name="connsiteX148" fmla="*/ 328622 w 1252166"/>
                <a:gd name="connsiteY148" fmla="*/ 76430 h 1535402"/>
                <a:gd name="connsiteX149" fmla="*/ 328982 w 1252166"/>
                <a:gd name="connsiteY149" fmla="*/ 75710 h 1535402"/>
                <a:gd name="connsiteX150" fmla="*/ 330061 w 1252166"/>
                <a:gd name="connsiteY150" fmla="*/ 74870 h 1535402"/>
                <a:gd name="connsiteX151" fmla="*/ 331259 w 1252166"/>
                <a:gd name="connsiteY151" fmla="*/ 74271 h 1535402"/>
                <a:gd name="connsiteX152" fmla="*/ 332457 w 1252166"/>
                <a:gd name="connsiteY152" fmla="*/ 73671 h 1535402"/>
                <a:gd name="connsiteX153" fmla="*/ 333776 w 1252166"/>
                <a:gd name="connsiteY153" fmla="*/ 73311 h 1535402"/>
                <a:gd name="connsiteX154" fmla="*/ 359183 w 1252166"/>
                <a:gd name="connsiteY154" fmla="*/ 60595 h 1535402"/>
                <a:gd name="connsiteX155" fmla="*/ 360022 w 1252166"/>
                <a:gd name="connsiteY155" fmla="*/ 59875 h 1535402"/>
                <a:gd name="connsiteX156" fmla="*/ 361221 w 1252166"/>
                <a:gd name="connsiteY156" fmla="*/ 59275 h 1535402"/>
                <a:gd name="connsiteX157" fmla="*/ 362419 w 1252166"/>
                <a:gd name="connsiteY157" fmla="*/ 58796 h 1535402"/>
                <a:gd name="connsiteX158" fmla="*/ 364456 w 1252166"/>
                <a:gd name="connsiteY158" fmla="*/ 58316 h 1535402"/>
                <a:gd name="connsiteX159" fmla="*/ 365775 w 1252166"/>
                <a:gd name="connsiteY159" fmla="*/ 57956 h 1535402"/>
                <a:gd name="connsiteX160" fmla="*/ 367812 w 1252166"/>
                <a:gd name="connsiteY160" fmla="*/ 55437 h 1535402"/>
                <a:gd name="connsiteX161" fmla="*/ 372846 w 1252166"/>
                <a:gd name="connsiteY161" fmla="*/ 54837 h 1535402"/>
                <a:gd name="connsiteX162" fmla="*/ 373325 w 1252166"/>
                <a:gd name="connsiteY162" fmla="*/ 54117 h 1535402"/>
                <a:gd name="connsiteX163" fmla="*/ 375243 w 1252166"/>
                <a:gd name="connsiteY163" fmla="*/ 53517 h 1535402"/>
                <a:gd name="connsiteX164" fmla="*/ 376561 w 1252166"/>
                <a:gd name="connsiteY164" fmla="*/ 53157 h 1535402"/>
                <a:gd name="connsiteX165" fmla="*/ 405444 w 1252166"/>
                <a:gd name="connsiteY165" fmla="*/ 41521 h 1535402"/>
                <a:gd name="connsiteX166" fmla="*/ 406403 w 1252166"/>
                <a:gd name="connsiteY166" fmla="*/ 41161 h 1535402"/>
                <a:gd name="connsiteX167" fmla="*/ 418987 w 1252166"/>
                <a:gd name="connsiteY167" fmla="*/ 36843 h 1535402"/>
                <a:gd name="connsiteX168" fmla="*/ 419586 w 1252166"/>
                <a:gd name="connsiteY168" fmla="*/ 36363 h 1535402"/>
                <a:gd name="connsiteX169" fmla="*/ 431571 w 1252166"/>
                <a:gd name="connsiteY169" fmla="*/ 30965 h 1535402"/>
                <a:gd name="connsiteX170" fmla="*/ 514265 w 1252166"/>
                <a:gd name="connsiteY170" fmla="*/ 11291 h 1535402"/>
                <a:gd name="connsiteX171" fmla="*/ 515943 w 1252166"/>
                <a:gd name="connsiteY171" fmla="*/ 10931 h 1535402"/>
                <a:gd name="connsiteX172" fmla="*/ 531643 w 1252166"/>
                <a:gd name="connsiteY172" fmla="*/ 9132 h 1535402"/>
                <a:gd name="connsiteX173" fmla="*/ 532721 w 1252166"/>
                <a:gd name="connsiteY173" fmla="*/ 8652 h 1535402"/>
                <a:gd name="connsiteX174" fmla="*/ 532242 w 1252166"/>
                <a:gd name="connsiteY174" fmla="*/ 7452 h 1535402"/>
                <a:gd name="connsiteX175" fmla="*/ 555732 w 1252166"/>
                <a:gd name="connsiteY175" fmla="*/ 4933 h 1535402"/>
                <a:gd name="connsiteX176" fmla="*/ 775890 w 1252166"/>
                <a:gd name="connsiteY176" fmla="*/ 21128 h 1535402"/>
                <a:gd name="connsiteX177" fmla="*/ 846839 w 1252166"/>
                <a:gd name="connsiteY177" fmla="*/ 44640 h 1535402"/>
                <a:gd name="connsiteX178" fmla="*/ 848876 w 1252166"/>
                <a:gd name="connsiteY178" fmla="*/ 45240 h 1535402"/>
                <a:gd name="connsiteX179" fmla="*/ 894898 w 1252166"/>
                <a:gd name="connsiteY179" fmla="*/ 65154 h 1535402"/>
                <a:gd name="connsiteX180" fmla="*/ 965128 w 1252166"/>
                <a:gd name="connsiteY180" fmla="*/ 107260 h 1535402"/>
                <a:gd name="connsiteX181" fmla="*/ 965727 w 1252166"/>
                <a:gd name="connsiteY181" fmla="*/ 107620 h 1535402"/>
                <a:gd name="connsiteX182" fmla="*/ 1002760 w 1252166"/>
                <a:gd name="connsiteY182" fmla="*/ 132932 h 1535402"/>
                <a:gd name="connsiteX183" fmla="*/ 1198948 w 1252166"/>
                <a:gd name="connsiteY183" fmla="*/ 397807 h 1535402"/>
                <a:gd name="connsiteX184" fmla="*/ 1207338 w 1252166"/>
                <a:gd name="connsiteY184" fmla="*/ 417600 h 1535402"/>
                <a:gd name="connsiteX185" fmla="*/ 1183488 w 1252166"/>
                <a:gd name="connsiteY185" fmla="*/ 358579 h 1535402"/>
                <a:gd name="connsiteX186" fmla="*/ 1064241 w 1252166"/>
                <a:gd name="connsiteY186" fmla="*/ 186794 h 1535402"/>
                <a:gd name="connsiteX187" fmla="*/ 759950 w 1252166"/>
                <a:gd name="connsiteY187" fmla="*/ 15730 h 1535402"/>
                <a:gd name="connsiteX188" fmla="*/ 605828 w 1252166"/>
                <a:gd name="connsiteY188" fmla="*/ 494 h 1535402"/>
                <a:gd name="connsiteX189" fmla="*/ 483704 w 1252166"/>
                <a:gd name="connsiteY189" fmla="*/ 15250 h 1535402"/>
                <a:gd name="connsiteX190" fmla="*/ 50938 w 1252166"/>
                <a:gd name="connsiteY190" fmla="*/ 376214 h 1535402"/>
                <a:gd name="connsiteX191" fmla="*/ 2280 w 1252166"/>
                <a:gd name="connsiteY191" fmla="*/ 578109 h 1535402"/>
                <a:gd name="connsiteX192" fmla="*/ 4198 w 1252166"/>
                <a:gd name="connsiteY192" fmla="*/ 686914 h 1535402"/>
                <a:gd name="connsiteX193" fmla="*/ 348996 w 1252166"/>
                <a:gd name="connsiteY193" fmla="*/ 1179355 h 1535402"/>
                <a:gd name="connsiteX194" fmla="*/ 404965 w 1252166"/>
                <a:gd name="connsiteY194" fmla="*/ 1202868 h 1535402"/>
                <a:gd name="connsiteX195" fmla="*/ 1041470 w 1252166"/>
                <a:gd name="connsiteY195" fmla="*/ 1077988 h 1535402"/>
                <a:gd name="connsiteX196" fmla="*/ 1043627 w 1252166"/>
                <a:gd name="connsiteY196" fmla="*/ 1074989 h 1535402"/>
                <a:gd name="connsiteX197" fmla="*/ 1040271 w 1252166"/>
                <a:gd name="connsiteY197" fmla="*/ 1077988 h 1535402"/>
                <a:gd name="connsiteX198" fmla="*/ 1038114 w 1252166"/>
                <a:gd name="connsiteY198" fmla="*/ 1080987 h 1535402"/>
                <a:gd name="connsiteX199" fmla="*/ 1041470 w 1252166"/>
                <a:gd name="connsiteY199" fmla="*/ 1077988 h 1535402"/>
                <a:gd name="connsiteX200" fmla="*/ 158200 w 1252166"/>
                <a:gd name="connsiteY200" fmla="*/ 1065992 h 1535402"/>
                <a:gd name="connsiteX201" fmla="*/ 154126 w 1252166"/>
                <a:gd name="connsiteY201" fmla="*/ 1061793 h 1535402"/>
                <a:gd name="connsiteX202" fmla="*/ 157601 w 1252166"/>
                <a:gd name="connsiteY202" fmla="*/ 1058914 h 1535402"/>
                <a:gd name="connsiteX203" fmla="*/ 161916 w 1252166"/>
                <a:gd name="connsiteY203" fmla="*/ 1056395 h 1535402"/>
                <a:gd name="connsiteX204" fmla="*/ 164193 w 1252166"/>
                <a:gd name="connsiteY204" fmla="*/ 1055075 h 1535402"/>
                <a:gd name="connsiteX205" fmla="*/ 171264 w 1252166"/>
                <a:gd name="connsiteY205" fmla="*/ 1058434 h 1535402"/>
                <a:gd name="connsiteX206" fmla="*/ 170545 w 1252166"/>
                <a:gd name="connsiteY206" fmla="*/ 1056995 h 1535402"/>
                <a:gd name="connsiteX207" fmla="*/ 164313 w 1252166"/>
                <a:gd name="connsiteY207" fmla="*/ 1050517 h 1535402"/>
                <a:gd name="connsiteX208" fmla="*/ 160837 w 1252166"/>
                <a:gd name="connsiteY208" fmla="*/ 1053756 h 1535402"/>
                <a:gd name="connsiteX209" fmla="*/ 156642 w 1252166"/>
                <a:gd name="connsiteY209" fmla="*/ 1055315 h 1535402"/>
                <a:gd name="connsiteX210" fmla="*/ 147894 w 1252166"/>
                <a:gd name="connsiteY210" fmla="*/ 1053516 h 1535402"/>
                <a:gd name="connsiteX211" fmla="*/ 153646 w 1252166"/>
                <a:gd name="connsiteY211" fmla="*/ 1062633 h 1535402"/>
                <a:gd name="connsiteX212" fmla="*/ 161676 w 1252166"/>
                <a:gd name="connsiteY212" fmla="*/ 1070190 h 1535402"/>
                <a:gd name="connsiteX213" fmla="*/ 158200 w 1252166"/>
                <a:gd name="connsiteY213" fmla="*/ 1065992 h 1535402"/>
                <a:gd name="connsiteX214" fmla="*/ 1079342 w 1252166"/>
                <a:gd name="connsiteY214" fmla="*/ 1039960 h 1535402"/>
                <a:gd name="connsiteX215" fmla="*/ 1082817 w 1252166"/>
                <a:gd name="connsiteY215" fmla="*/ 1036001 h 1535402"/>
                <a:gd name="connsiteX216" fmla="*/ 1078982 w 1252166"/>
                <a:gd name="connsiteY216" fmla="*/ 1039480 h 1535402"/>
                <a:gd name="connsiteX217" fmla="*/ 1075387 w 1252166"/>
                <a:gd name="connsiteY217" fmla="*/ 1043799 h 1535402"/>
                <a:gd name="connsiteX218" fmla="*/ 1079342 w 1252166"/>
                <a:gd name="connsiteY218" fmla="*/ 1039960 h 1535402"/>
                <a:gd name="connsiteX219" fmla="*/ 1088809 w 1252166"/>
                <a:gd name="connsiteY219" fmla="*/ 1029403 h 1535402"/>
                <a:gd name="connsiteX220" fmla="*/ 1090367 w 1252166"/>
                <a:gd name="connsiteY220" fmla="*/ 1027004 h 1535402"/>
                <a:gd name="connsiteX221" fmla="*/ 1087611 w 1252166"/>
                <a:gd name="connsiteY221" fmla="*/ 1029403 h 1535402"/>
                <a:gd name="connsiteX222" fmla="*/ 1086053 w 1252166"/>
                <a:gd name="connsiteY222" fmla="*/ 1031803 h 1535402"/>
                <a:gd name="connsiteX223" fmla="*/ 1088809 w 1252166"/>
                <a:gd name="connsiteY223" fmla="*/ 1029403 h 1535402"/>
                <a:gd name="connsiteX224" fmla="*/ 1096719 w 1252166"/>
                <a:gd name="connsiteY224" fmla="*/ 1020166 h 1535402"/>
                <a:gd name="connsiteX225" fmla="*/ 1096360 w 1252166"/>
                <a:gd name="connsiteY225" fmla="*/ 1019687 h 1535402"/>
                <a:gd name="connsiteX226" fmla="*/ 1094202 w 1252166"/>
                <a:gd name="connsiteY226" fmla="*/ 1021726 h 1535402"/>
                <a:gd name="connsiteX227" fmla="*/ 1096719 w 1252166"/>
                <a:gd name="connsiteY227" fmla="*/ 1020166 h 1535402"/>
                <a:gd name="connsiteX228" fmla="*/ 1102712 w 1252166"/>
                <a:gd name="connsiteY228" fmla="*/ 1012969 h 1535402"/>
                <a:gd name="connsiteX229" fmla="*/ 1102352 w 1252166"/>
                <a:gd name="connsiteY229" fmla="*/ 1012489 h 1535402"/>
                <a:gd name="connsiteX230" fmla="*/ 1100195 w 1252166"/>
                <a:gd name="connsiteY230" fmla="*/ 1014528 h 1535402"/>
                <a:gd name="connsiteX231" fmla="*/ 1102712 w 1252166"/>
                <a:gd name="connsiteY231" fmla="*/ 1012969 h 1535402"/>
                <a:gd name="connsiteX232" fmla="*/ 1107505 w 1252166"/>
                <a:gd name="connsiteY232" fmla="*/ 1006971 h 1535402"/>
                <a:gd name="connsiteX233" fmla="*/ 1107146 w 1252166"/>
                <a:gd name="connsiteY233" fmla="*/ 1006491 h 1535402"/>
                <a:gd name="connsiteX234" fmla="*/ 1104989 w 1252166"/>
                <a:gd name="connsiteY234" fmla="*/ 1008530 h 1535402"/>
                <a:gd name="connsiteX235" fmla="*/ 1107505 w 1252166"/>
                <a:gd name="connsiteY235" fmla="*/ 1006971 h 1535402"/>
                <a:gd name="connsiteX236" fmla="*/ 1119490 w 1252166"/>
                <a:gd name="connsiteY236" fmla="*/ 991376 h 1535402"/>
                <a:gd name="connsiteX237" fmla="*/ 1119131 w 1252166"/>
                <a:gd name="connsiteY237" fmla="*/ 990896 h 1535402"/>
                <a:gd name="connsiteX238" fmla="*/ 1116973 w 1252166"/>
                <a:gd name="connsiteY238" fmla="*/ 992935 h 1535402"/>
                <a:gd name="connsiteX239" fmla="*/ 1119490 w 1252166"/>
                <a:gd name="connsiteY239" fmla="*/ 991376 h 1535402"/>
                <a:gd name="connsiteX240" fmla="*/ 1169706 w 1252166"/>
                <a:gd name="connsiteY240" fmla="*/ 911841 h 1535402"/>
                <a:gd name="connsiteX241" fmla="*/ 1170425 w 1252166"/>
                <a:gd name="connsiteY241" fmla="*/ 909442 h 1535402"/>
                <a:gd name="connsiteX242" fmla="*/ 1168507 w 1252166"/>
                <a:gd name="connsiteY242" fmla="*/ 911841 h 1535402"/>
                <a:gd name="connsiteX243" fmla="*/ 1167788 w 1252166"/>
                <a:gd name="connsiteY243" fmla="*/ 914240 h 1535402"/>
                <a:gd name="connsiteX244" fmla="*/ 1169706 w 1252166"/>
                <a:gd name="connsiteY244" fmla="*/ 911841 h 1535402"/>
                <a:gd name="connsiteX245" fmla="*/ 1184087 w 1252166"/>
                <a:gd name="connsiteY245" fmla="*/ 882451 h 1535402"/>
                <a:gd name="connsiteX246" fmla="*/ 1182889 w 1252166"/>
                <a:gd name="connsiteY246" fmla="*/ 883051 h 1535402"/>
                <a:gd name="connsiteX247" fmla="*/ 1181691 w 1252166"/>
                <a:gd name="connsiteY247" fmla="*/ 886050 h 1535402"/>
                <a:gd name="connsiteX248" fmla="*/ 1182889 w 1252166"/>
                <a:gd name="connsiteY248" fmla="*/ 885450 h 1535402"/>
                <a:gd name="connsiteX249" fmla="*/ 1184087 w 1252166"/>
                <a:gd name="connsiteY249" fmla="*/ 882451 h 1535402"/>
                <a:gd name="connsiteX250" fmla="*/ 1218483 w 1252166"/>
                <a:gd name="connsiteY250" fmla="*/ 788041 h 1535402"/>
                <a:gd name="connsiteX251" fmla="*/ 1217764 w 1252166"/>
                <a:gd name="connsiteY251" fmla="*/ 788761 h 1535402"/>
                <a:gd name="connsiteX252" fmla="*/ 1218364 w 1252166"/>
                <a:gd name="connsiteY252" fmla="*/ 790320 h 1535402"/>
                <a:gd name="connsiteX253" fmla="*/ 1218483 w 1252166"/>
                <a:gd name="connsiteY253" fmla="*/ 788041 h 1535402"/>
                <a:gd name="connsiteX254" fmla="*/ 1222079 w 1252166"/>
                <a:gd name="connsiteY254" fmla="*/ 774845 h 1535402"/>
                <a:gd name="connsiteX255" fmla="*/ 1221360 w 1252166"/>
                <a:gd name="connsiteY255" fmla="*/ 775565 h 1535402"/>
                <a:gd name="connsiteX256" fmla="*/ 1221959 w 1252166"/>
                <a:gd name="connsiteY256" fmla="*/ 777125 h 1535402"/>
                <a:gd name="connsiteX257" fmla="*/ 1222079 w 1252166"/>
                <a:gd name="connsiteY257" fmla="*/ 774845 h 1535402"/>
                <a:gd name="connsiteX258" fmla="*/ 1225674 w 1252166"/>
                <a:gd name="connsiteY258" fmla="*/ 759250 h 1535402"/>
                <a:gd name="connsiteX259" fmla="*/ 1225075 w 1252166"/>
                <a:gd name="connsiteY259" fmla="*/ 760690 h 1535402"/>
                <a:gd name="connsiteX260" fmla="*/ 1225674 w 1252166"/>
                <a:gd name="connsiteY260" fmla="*/ 762249 h 1535402"/>
                <a:gd name="connsiteX261" fmla="*/ 1225674 w 1252166"/>
                <a:gd name="connsiteY261" fmla="*/ 759250 h 1535402"/>
                <a:gd name="connsiteX262" fmla="*/ 1226873 w 1252166"/>
                <a:gd name="connsiteY262" fmla="*/ 754452 h 1535402"/>
                <a:gd name="connsiteX263" fmla="*/ 1226154 w 1252166"/>
                <a:gd name="connsiteY263" fmla="*/ 755172 h 1535402"/>
                <a:gd name="connsiteX264" fmla="*/ 1226753 w 1252166"/>
                <a:gd name="connsiteY264" fmla="*/ 756731 h 1535402"/>
                <a:gd name="connsiteX265" fmla="*/ 1226873 w 1252166"/>
                <a:gd name="connsiteY265" fmla="*/ 754452 h 1535402"/>
                <a:gd name="connsiteX266" fmla="*/ 1228071 w 1252166"/>
                <a:gd name="connsiteY266" fmla="*/ 748454 h 1535402"/>
                <a:gd name="connsiteX267" fmla="*/ 1227352 w 1252166"/>
                <a:gd name="connsiteY267" fmla="*/ 749174 h 1535402"/>
                <a:gd name="connsiteX268" fmla="*/ 1227951 w 1252166"/>
                <a:gd name="connsiteY268" fmla="*/ 750733 h 1535402"/>
                <a:gd name="connsiteX269" fmla="*/ 1228071 w 1252166"/>
                <a:gd name="connsiteY269" fmla="*/ 748454 h 1535402"/>
                <a:gd name="connsiteX270" fmla="*/ 1229270 w 1252166"/>
                <a:gd name="connsiteY270" fmla="*/ 742456 h 1535402"/>
                <a:gd name="connsiteX271" fmla="*/ 1228670 w 1252166"/>
                <a:gd name="connsiteY271" fmla="*/ 743895 h 1535402"/>
                <a:gd name="connsiteX272" fmla="*/ 1229270 w 1252166"/>
                <a:gd name="connsiteY272" fmla="*/ 745455 h 1535402"/>
                <a:gd name="connsiteX273" fmla="*/ 1229270 w 1252166"/>
                <a:gd name="connsiteY273" fmla="*/ 742456 h 1535402"/>
                <a:gd name="connsiteX274" fmla="*/ 1230468 w 1252166"/>
                <a:gd name="connsiteY274" fmla="*/ 736458 h 1535402"/>
                <a:gd name="connsiteX275" fmla="*/ 1229749 w 1252166"/>
                <a:gd name="connsiteY275" fmla="*/ 737177 h 1535402"/>
                <a:gd name="connsiteX276" fmla="*/ 1230348 w 1252166"/>
                <a:gd name="connsiteY276" fmla="*/ 738737 h 1535402"/>
                <a:gd name="connsiteX277" fmla="*/ 1230468 w 1252166"/>
                <a:gd name="connsiteY277" fmla="*/ 736458 h 1535402"/>
                <a:gd name="connsiteX278" fmla="*/ 1231667 w 1252166"/>
                <a:gd name="connsiteY278" fmla="*/ 730460 h 1535402"/>
                <a:gd name="connsiteX279" fmla="*/ 1230947 w 1252166"/>
                <a:gd name="connsiteY279" fmla="*/ 731179 h 1535402"/>
                <a:gd name="connsiteX280" fmla="*/ 1231547 w 1252166"/>
                <a:gd name="connsiteY280" fmla="*/ 732739 h 1535402"/>
                <a:gd name="connsiteX281" fmla="*/ 1231667 w 1252166"/>
                <a:gd name="connsiteY281" fmla="*/ 730460 h 1535402"/>
                <a:gd name="connsiteX282" fmla="*/ 1232865 w 1252166"/>
                <a:gd name="connsiteY282" fmla="*/ 722662 h 1535402"/>
                <a:gd name="connsiteX283" fmla="*/ 1232266 w 1252166"/>
                <a:gd name="connsiteY283" fmla="*/ 724102 h 1535402"/>
                <a:gd name="connsiteX284" fmla="*/ 1232865 w 1252166"/>
                <a:gd name="connsiteY284" fmla="*/ 726261 h 1535402"/>
                <a:gd name="connsiteX285" fmla="*/ 1232865 w 1252166"/>
                <a:gd name="connsiteY285" fmla="*/ 722662 h 1535402"/>
                <a:gd name="connsiteX286" fmla="*/ 1234063 w 1252166"/>
                <a:gd name="connsiteY286" fmla="*/ 715464 h 1535402"/>
                <a:gd name="connsiteX287" fmla="*/ 1233464 w 1252166"/>
                <a:gd name="connsiteY287" fmla="*/ 716904 h 1535402"/>
                <a:gd name="connsiteX288" fmla="*/ 1234063 w 1252166"/>
                <a:gd name="connsiteY288" fmla="*/ 719063 h 1535402"/>
                <a:gd name="connsiteX289" fmla="*/ 1234063 w 1252166"/>
                <a:gd name="connsiteY289" fmla="*/ 715464 h 1535402"/>
                <a:gd name="connsiteX290" fmla="*/ 1235262 w 1252166"/>
                <a:gd name="connsiteY290" fmla="*/ 707067 h 1535402"/>
                <a:gd name="connsiteX291" fmla="*/ 1234663 w 1252166"/>
                <a:gd name="connsiteY291" fmla="*/ 708507 h 1535402"/>
                <a:gd name="connsiteX292" fmla="*/ 1235262 w 1252166"/>
                <a:gd name="connsiteY292" fmla="*/ 710666 h 1535402"/>
                <a:gd name="connsiteX293" fmla="*/ 1235262 w 1252166"/>
                <a:gd name="connsiteY293" fmla="*/ 707067 h 1535402"/>
                <a:gd name="connsiteX294" fmla="*/ 1236460 w 1252166"/>
                <a:gd name="connsiteY294" fmla="*/ 698070 h 1535402"/>
                <a:gd name="connsiteX295" fmla="*/ 1235861 w 1252166"/>
                <a:gd name="connsiteY295" fmla="*/ 699510 h 1535402"/>
                <a:gd name="connsiteX296" fmla="*/ 1236460 w 1252166"/>
                <a:gd name="connsiteY296" fmla="*/ 701069 h 1535402"/>
                <a:gd name="connsiteX297" fmla="*/ 1236460 w 1252166"/>
                <a:gd name="connsiteY297" fmla="*/ 698070 h 1535402"/>
                <a:gd name="connsiteX298" fmla="*/ 1237659 w 1252166"/>
                <a:gd name="connsiteY298" fmla="*/ 687873 h 1535402"/>
                <a:gd name="connsiteX299" fmla="*/ 1237060 w 1252166"/>
                <a:gd name="connsiteY299" fmla="*/ 689313 h 1535402"/>
                <a:gd name="connsiteX300" fmla="*/ 1237659 w 1252166"/>
                <a:gd name="connsiteY300" fmla="*/ 691472 h 1535402"/>
                <a:gd name="connsiteX301" fmla="*/ 1237659 w 1252166"/>
                <a:gd name="connsiteY301" fmla="*/ 687873 h 1535402"/>
                <a:gd name="connsiteX302" fmla="*/ 1238857 w 1252166"/>
                <a:gd name="connsiteY302" fmla="*/ 675277 h 1535402"/>
                <a:gd name="connsiteX303" fmla="*/ 1238378 w 1252166"/>
                <a:gd name="connsiteY303" fmla="*/ 677317 h 1535402"/>
                <a:gd name="connsiteX304" fmla="*/ 1238857 w 1252166"/>
                <a:gd name="connsiteY304" fmla="*/ 680076 h 1535402"/>
                <a:gd name="connsiteX305" fmla="*/ 1238857 w 1252166"/>
                <a:gd name="connsiteY305" fmla="*/ 675277 h 1535402"/>
                <a:gd name="connsiteX306" fmla="*/ 1240056 w 1252166"/>
                <a:gd name="connsiteY306" fmla="*/ 657883 h 1535402"/>
                <a:gd name="connsiteX307" fmla="*/ 1239576 w 1252166"/>
                <a:gd name="connsiteY307" fmla="*/ 661722 h 1535402"/>
                <a:gd name="connsiteX308" fmla="*/ 1240056 w 1252166"/>
                <a:gd name="connsiteY308" fmla="*/ 666280 h 1535402"/>
                <a:gd name="connsiteX309" fmla="*/ 1240056 w 1252166"/>
                <a:gd name="connsiteY309" fmla="*/ 657883 h 1535402"/>
                <a:gd name="connsiteX310" fmla="*/ 1241254 w 1252166"/>
                <a:gd name="connsiteY310" fmla="*/ 608099 h 1535402"/>
                <a:gd name="connsiteX311" fmla="*/ 1240895 w 1252166"/>
                <a:gd name="connsiteY311" fmla="*/ 620935 h 1535402"/>
                <a:gd name="connsiteX312" fmla="*/ 1241254 w 1252166"/>
                <a:gd name="connsiteY312" fmla="*/ 634490 h 1535402"/>
                <a:gd name="connsiteX313" fmla="*/ 1241254 w 1252166"/>
                <a:gd name="connsiteY313" fmla="*/ 608099 h 1535402"/>
                <a:gd name="connsiteX314" fmla="*/ 1240056 w 1252166"/>
                <a:gd name="connsiteY314" fmla="*/ 576309 h 1535402"/>
                <a:gd name="connsiteX315" fmla="*/ 1239576 w 1252166"/>
                <a:gd name="connsiteY315" fmla="*/ 580748 h 1535402"/>
                <a:gd name="connsiteX316" fmla="*/ 1240056 w 1252166"/>
                <a:gd name="connsiteY316" fmla="*/ 585306 h 1535402"/>
                <a:gd name="connsiteX317" fmla="*/ 1240056 w 1252166"/>
                <a:gd name="connsiteY317" fmla="*/ 576309 h 1535402"/>
                <a:gd name="connsiteX318" fmla="*/ 1238857 w 1252166"/>
                <a:gd name="connsiteY318" fmla="*/ 561914 h 1535402"/>
                <a:gd name="connsiteX319" fmla="*/ 1238378 w 1252166"/>
                <a:gd name="connsiteY319" fmla="*/ 564553 h 1535402"/>
                <a:gd name="connsiteX320" fmla="*/ 1238857 w 1252166"/>
                <a:gd name="connsiteY320" fmla="*/ 567912 h 1535402"/>
                <a:gd name="connsiteX321" fmla="*/ 1238857 w 1252166"/>
                <a:gd name="connsiteY321" fmla="*/ 561914 h 1535402"/>
                <a:gd name="connsiteX322" fmla="*/ 1237659 w 1252166"/>
                <a:gd name="connsiteY322" fmla="*/ 551117 h 1535402"/>
                <a:gd name="connsiteX323" fmla="*/ 1237060 w 1252166"/>
                <a:gd name="connsiteY323" fmla="*/ 553157 h 1535402"/>
                <a:gd name="connsiteX324" fmla="*/ 1237659 w 1252166"/>
                <a:gd name="connsiteY324" fmla="*/ 555316 h 1535402"/>
                <a:gd name="connsiteX325" fmla="*/ 1237659 w 1252166"/>
                <a:gd name="connsiteY325" fmla="*/ 551117 h 1535402"/>
                <a:gd name="connsiteX326" fmla="*/ 1236460 w 1252166"/>
                <a:gd name="connsiteY326" fmla="*/ 540921 h 1535402"/>
                <a:gd name="connsiteX327" fmla="*/ 1235981 w 1252166"/>
                <a:gd name="connsiteY327" fmla="*/ 542960 h 1535402"/>
                <a:gd name="connsiteX328" fmla="*/ 1236460 w 1252166"/>
                <a:gd name="connsiteY328" fmla="*/ 545719 h 1535402"/>
                <a:gd name="connsiteX329" fmla="*/ 1236460 w 1252166"/>
                <a:gd name="connsiteY329" fmla="*/ 540921 h 1535402"/>
                <a:gd name="connsiteX330" fmla="*/ 1235262 w 1252166"/>
                <a:gd name="connsiteY330" fmla="*/ 531923 h 1535402"/>
                <a:gd name="connsiteX331" fmla="*/ 1234663 w 1252166"/>
                <a:gd name="connsiteY331" fmla="*/ 533963 h 1535402"/>
                <a:gd name="connsiteX332" fmla="*/ 1235262 w 1252166"/>
                <a:gd name="connsiteY332" fmla="*/ 536122 h 1535402"/>
                <a:gd name="connsiteX333" fmla="*/ 1235262 w 1252166"/>
                <a:gd name="connsiteY333" fmla="*/ 531923 h 1535402"/>
                <a:gd name="connsiteX334" fmla="*/ 1234063 w 1252166"/>
                <a:gd name="connsiteY334" fmla="*/ 524726 h 1535402"/>
                <a:gd name="connsiteX335" fmla="*/ 1233464 w 1252166"/>
                <a:gd name="connsiteY335" fmla="*/ 526165 h 1535402"/>
                <a:gd name="connsiteX336" fmla="*/ 1234063 w 1252166"/>
                <a:gd name="connsiteY336" fmla="*/ 528325 h 1535402"/>
                <a:gd name="connsiteX337" fmla="*/ 1234063 w 1252166"/>
                <a:gd name="connsiteY337" fmla="*/ 524726 h 1535402"/>
                <a:gd name="connsiteX338" fmla="*/ 1232865 w 1252166"/>
                <a:gd name="connsiteY338" fmla="*/ 516328 h 1535402"/>
                <a:gd name="connsiteX339" fmla="*/ 1232266 w 1252166"/>
                <a:gd name="connsiteY339" fmla="*/ 518368 h 1535402"/>
                <a:gd name="connsiteX340" fmla="*/ 1232865 w 1252166"/>
                <a:gd name="connsiteY340" fmla="*/ 520527 h 1535402"/>
                <a:gd name="connsiteX341" fmla="*/ 1232865 w 1252166"/>
                <a:gd name="connsiteY341" fmla="*/ 516328 h 1535402"/>
                <a:gd name="connsiteX342" fmla="*/ 1231667 w 1252166"/>
                <a:gd name="connsiteY342" fmla="*/ 509731 h 1535402"/>
                <a:gd name="connsiteX343" fmla="*/ 1231067 w 1252166"/>
                <a:gd name="connsiteY343" fmla="*/ 511170 h 1535402"/>
                <a:gd name="connsiteX344" fmla="*/ 1231667 w 1252166"/>
                <a:gd name="connsiteY344" fmla="*/ 512730 h 1535402"/>
                <a:gd name="connsiteX345" fmla="*/ 1231667 w 1252166"/>
                <a:gd name="connsiteY345" fmla="*/ 509731 h 1535402"/>
                <a:gd name="connsiteX346" fmla="*/ 1230468 w 1252166"/>
                <a:gd name="connsiteY346" fmla="*/ 503733 h 1535402"/>
                <a:gd name="connsiteX347" fmla="*/ 1229869 w 1252166"/>
                <a:gd name="connsiteY347" fmla="*/ 505172 h 1535402"/>
                <a:gd name="connsiteX348" fmla="*/ 1230468 w 1252166"/>
                <a:gd name="connsiteY348" fmla="*/ 506732 h 1535402"/>
                <a:gd name="connsiteX349" fmla="*/ 1230468 w 1252166"/>
                <a:gd name="connsiteY349" fmla="*/ 503733 h 1535402"/>
                <a:gd name="connsiteX350" fmla="*/ 1229030 w 1252166"/>
                <a:gd name="connsiteY350" fmla="*/ 495575 h 1535402"/>
                <a:gd name="connsiteX351" fmla="*/ 1227712 w 1252166"/>
                <a:gd name="connsiteY351" fmla="*/ 491137 h 1535402"/>
                <a:gd name="connsiteX352" fmla="*/ 1227951 w 1252166"/>
                <a:gd name="connsiteY352" fmla="*/ 496655 h 1535402"/>
                <a:gd name="connsiteX353" fmla="*/ 1229270 w 1252166"/>
                <a:gd name="connsiteY353" fmla="*/ 501093 h 1535402"/>
                <a:gd name="connsiteX354" fmla="*/ 1229030 w 1252166"/>
                <a:gd name="connsiteY354" fmla="*/ 495575 h 1535402"/>
                <a:gd name="connsiteX355" fmla="*/ 1224236 w 1252166"/>
                <a:gd name="connsiteY355" fmla="*/ 473982 h 1535402"/>
                <a:gd name="connsiteX356" fmla="*/ 1220521 w 1252166"/>
                <a:gd name="connsiteY356" fmla="*/ 461146 h 1535402"/>
                <a:gd name="connsiteX357" fmla="*/ 1223277 w 1252166"/>
                <a:gd name="connsiteY357" fmla="*/ 475662 h 1535402"/>
                <a:gd name="connsiteX358" fmla="*/ 1226993 w 1252166"/>
                <a:gd name="connsiteY358" fmla="*/ 488497 h 1535402"/>
                <a:gd name="connsiteX359" fmla="*/ 1224236 w 1252166"/>
                <a:gd name="connsiteY359" fmla="*/ 473982 h 1535402"/>
                <a:gd name="connsiteX360" fmla="*/ 1215847 w 1252166"/>
                <a:gd name="connsiteY360" fmla="*/ 443272 h 1535402"/>
                <a:gd name="connsiteX361" fmla="*/ 1210813 w 1252166"/>
                <a:gd name="connsiteY361" fmla="*/ 428397 h 1535402"/>
                <a:gd name="connsiteX362" fmla="*/ 1215248 w 1252166"/>
                <a:gd name="connsiteY362" fmla="*/ 445551 h 1535402"/>
                <a:gd name="connsiteX363" fmla="*/ 1219802 w 1252166"/>
                <a:gd name="connsiteY363" fmla="*/ 458627 h 1535402"/>
                <a:gd name="connsiteX364" fmla="*/ 1215847 w 1252166"/>
                <a:gd name="connsiteY364" fmla="*/ 443272 h 1535402"/>
                <a:gd name="connsiteX365" fmla="*/ 384711 w 1252166"/>
                <a:gd name="connsiteY365" fmla="*/ 50518 h 1535402"/>
                <a:gd name="connsiteX366" fmla="*/ 385310 w 1252166"/>
                <a:gd name="connsiteY366" fmla="*/ 49319 h 1535402"/>
                <a:gd name="connsiteX367" fmla="*/ 382314 w 1252166"/>
                <a:gd name="connsiteY367" fmla="*/ 50518 h 1535402"/>
                <a:gd name="connsiteX368" fmla="*/ 381714 w 1252166"/>
                <a:gd name="connsiteY368" fmla="*/ 51718 h 1535402"/>
                <a:gd name="connsiteX369" fmla="*/ 384711 w 1252166"/>
                <a:gd name="connsiteY369" fmla="*/ 50518 h 1535402"/>
                <a:gd name="connsiteX370" fmla="*/ 390703 w 1252166"/>
                <a:gd name="connsiteY370" fmla="*/ 48119 h 1535402"/>
                <a:gd name="connsiteX371" fmla="*/ 391302 w 1252166"/>
                <a:gd name="connsiteY371" fmla="*/ 46919 h 1535402"/>
                <a:gd name="connsiteX372" fmla="*/ 388306 w 1252166"/>
                <a:gd name="connsiteY372" fmla="*/ 48119 h 1535402"/>
                <a:gd name="connsiteX373" fmla="*/ 387707 w 1252166"/>
                <a:gd name="connsiteY373" fmla="*/ 49319 h 1535402"/>
                <a:gd name="connsiteX374" fmla="*/ 390703 w 1252166"/>
                <a:gd name="connsiteY374" fmla="*/ 48119 h 1535402"/>
                <a:gd name="connsiteX375" fmla="*/ 396695 w 1252166"/>
                <a:gd name="connsiteY375" fmla="*/ 45720 h 1535402"/>
                <a:gd name="connsiteX376" fmla="*/ 397294 w 1252166"/>
                <a:gd name="connsiteY376" fmla="*/ 44520 h 1535402"/>
                <a:gd name="connsiteX377" fmla="*/ 394298 w 1252166"/>
                <a:gd name="connsiteY377" fmla="*/ 45720 h 1535402"/>
                <a:gd name="connsiteX378" fmla="*/ 393699 w 1252166"/>
                <a:gd name="connsiteY378" fmla="*/ 46919 h 1535402"/>
                <a:gd name="connsiteX379" fmla="*/ 396695 w 1252166"/>
                <a:gd name="connsiteY379" fmla="*/ 45720 h 1535402"/>
                <a:gd name="connsiteX380" fmla="*/ 402688 w 1252166"/>
                <a:gd name="connsiteY380" fmla="*/ 43321 h 1535402"/>
                <a:gd name="connsiteX381" fmla="*/ 403287 w 1252166"/>
                <a:gd name="connsiteY381" fmla="*/ 42121 h 1535402"/>
                <a:gd name="connsiteX382" fmla="*/ 400291 w 1252166"/>
                <a:gd name="connsiteY382" fmla="*/ 43321 h 1535402"/>
                <a:gd name="connsiteX383" fmla="*/ 399691 w 1252166"/>
                <a:gd name="connsiteY383" fmla="*/ 44520 h 1535402"/>
                <a:gd name="connsiteX384" fmla="*/ 402688 w 1252166"/>
                <a:gd name="connsiteY384" fmla="*/ 43321 h 1535402"/>
                <a:gd name="connsiteX385" fmla="*/ 415871 w 1252166"/>
                <a:gd name="connsiteY385" fmla="*/ 38522 h 1535402"/>
                <a:gd name="connsiteX386" fmla="*/ 416470 w 1252166"/>
                <a:gd name="connsiteY386" fmla="*/ 37323 h 1535402"/>
                <a:gd name="connsiteX387" fmla="*/ 413474 w 1252166"/>
                <a:gd name="connsiteY387" fmla="*/ 38522 h 1535402"/>
                <a:gd name="connsiteX388" fmla="*/ 412875 w 1252166"/>
                <a:gd name="connsiteY388" fmla="*/ 39722 h 1535402"/>
                <a:gd name="connsiteX389" fmla="*/ 415871 w 1252166"/>
                <a:gd name="connsiteY389" fmla="*/ 38522 h 1535402"/>
                <a:gd name="connsiteX390" fmla="*/ 437443 w 1252166"/>
                <a:gd name="connsiteY390" fmla="*/ 31324 h 1535402"/>
                <a:gd name="connsiteX391" fmla="*/ 438042 w 1252166"/>
                <a:gd name="connsiteY391" fmla="*/ 30125 h 1535402"/>
                <a:gd name="connsiteX392" fmla="*/ 435046 w 1252166"/>
                <a:gd name="connsiteY392" fmla="*/ 31324 h 1535402"/>
                <a:gd name="connsiteX393" fmla="*/ 434447 w 1252166"/>
                <a:gd name="connsiteY393" fmla="*/ 32524 h 1535402"/>
                <a:gd name="connsiteX394" fmla="*/ 437443 w 1252166"/>
                <a:gd name="connsiteY394" fmla="*/ 31324 h 1535402"/>
                <a:gd name="connsiteX395" fmla="*/ 781043 w 1252166"/>
                <a:gd name="connsiteY395" fmla="*/ 28205 h 1535402"/>
                <a:gd name="connsiteX396" fmla="*/ 778766 w 1252166"/>
                <a:gd name="connsiteY396" fmla="*/ 28086 h 1535402"/>
                <a:gd name="connsiteX397" fmla="*/ 779485 w 1252166"/>
                <a:gd name="connsiteY397" fmla="*/ 28805 h 1535402"/>
                <a:gd name="connsiteX398" fmla="*/ 781043 w 1252166"/>
                <a:gd name="connsiteY398" fmla="*/ 28205 h 1535402"/>
                <a:gd name="connsiteX399" fmla="*/ 772654 w 1252166"/>
                <a:gd name="connsiteY399" fmla="*/ 25806 h 1535402"/>
                <a:gd name="connsiteX400" fmla="*/ 770377 w 1252166"/>
                <a:gd name="connsiteY400" fmla="*/ 25686 h 1535402"/>
                <a:gd name="connsiteX401" fmla="*/ 771096 w 1252166"/>
                <a:gd name="connsiteY401" fmla="*/ 26406 h 1535402"/>
                <a:gd name="connsiteX402" fmla="*/ 772654 w 1252166"/>
                <a:gd name="connsiteY402" fmla="*/ 25806 h 1535402"/>
                <a:gd name="connsiteX403" fmla="*/ 764265 w 1252166"/>
                <a:gd name="connsiteY403" fmla="*/ 23407 h 1535402"/>
                <a:gd name="connsiteX404" fmla="*/ 761988 w 1252166"/>
                <a:gd name="connsiteY404" fmla="*/ 23287 h 1535402"/>
                <a:gd name="connsiteX405" fmla="*/ 762707 w 1252166"/>
                <a:gd name="connsiteY405" fmla="*/ 24007 h 1535402"/>
                <a:gd name="connsiteX406" fmla="*/ 764265 w 1252166"/>
                <a:gd name="connsiteY406" fmla="*/ 23407 h 1535402"/>
                <a:gd name="connsiteX407" fmla="*/ 758033 w 1252166"/>
                <a:gd name="connsiteY407" fmla="*/ 21728 h 1535402"/>
                <a:gd name="connsiteX408" fmla="*/ 753838 w 1252166"/>
                <a:gd name="connsiteY408" fmla="*/ 20648 h 1535402"/>
                <a:gd name="connsiteX409" fmla="*/ 754437 w 1252166"/>
                <a:gd name="connsiteY409" fmla="*/ 21728 h 1535402"/>
                <a:gd name="connsiteX410" fmla="*/ 758632 w 1252166"/>
                <a:gd name="connsiteY410" fmla="*/ 22807 h 1535402"/>
                <a:gd name="connsiteX411" fmla="*/ 758033 w 1252166"/>
                <a:gd name="connsiteY411" fmla="*/ 21728 h 1535402"/>
                <a:gd name="connsiteX412" fmla="*/ 746288 w 1252166"/>
                <a:gd name="connsiteY412" fmla="*/ 18609 h 1535402"/>
                <a:gd name="connsiteX413" fmla="*/ 744011 w 1252166"/>
                <a:gd name="connsiteY413" fmla="*/ 18489 h 1535402"/>
                <a:gd name="connsiteX414" fmla="*/ 744730 w 1252166"/>
                <a:gd name="connsiteY414" fmla="*/ 19208 h 1535402"/>
                <a:gd name="connsiteX415" fmla="*/ 746288 w 1252166"/>
                <a:gd name="connsiteY415" fmla="*/ 18609 h 1535402"/>
                <a:gd name="connsiteX416" fmla="*/ 489816 w 1252166"/>
                <a:gd name="connsiteY416" fmla="*/ 17409 h 1535402"/>
                <a:gd name="connsiteX417" fmla="*/ 487539 w 1252166"/>
                <a:gd name="connsiteY417" fmla="*/ 17289 h 1535402"/>
                <a:gd name="connsiteX418" fmla="*/ 488258 w 1252166"/>
                <a:gd name="connsiteY418" fmla="*/ 18009 h 1535402"/>
                <a:gd name="connsiteX419" fmla="*/ 489816 w 1252166"/>
                <a:gd name="connsiteY419" fmla="*/ 17409 h 1535402"/>
                <a:gd name="connsiteX420" fmla="*/ 514504 w 1252166"/>
                <a:gd name="connsiteY420" fmla="*/ 16089 h 1535402"/>
                <a:gd name="connsiteX421" fmla="*/ 511508 w 1252166"/>
                <a:gd name="connsiteY421" fmla="*/ 16089 h 1535402"/>
                <a:gd name="connsiteX422" fmla="*/ 512946 w 1252166"/>
                <a:gd name="connsiteY422" fmla="*/ 16689 h 1535402"/>
                <a:gd name="connsiteX423" fmla="*/ 514504 w 1252166"/>
                <a:gd name="connsiteY423" fmla="*/ 16089 h 1535402"/>
                <a:gd name="connsiteX424" fmla="*/ 735502 w 1252166"/>
                <a:gd name="connsiteY424" fmla="*/ 16209 h 1535402"/>
                <a:gd name="connsiteX425" fmla="*/ 733224 w 1252166"/>
                <a:gd name="connsiteY425" fmla="*/ 16089 h 1535402"/>
                <a:gd name="connsiteX426" fmla="*/ 733944 w 1252166"/>
                <a:gd name="connsiteY426" fmla="*/ 16809 h 1535402"/>
                <a:gd name="connsiteX427" fmla="*/ 735502 w 1252166"/>
                <a:gd name="connsiteY427" fmla="*/ 16209 h 1535402"/>
                <a:gd name="connsiteX428" fmla="*/ 500602 w 1252166"/>
                <a:gd name="connsiteY428" fmla="*/ 15010 h 1535402"/>
                <a:gd name="connsiteX429" fmla="*/ 498325 w 1252166"/>
                <a:gd name="connsiteY429" fmla="*/ 14890 h 1535402"/>
                <a:gd name="connsiteX430" fmla="*/ 499044 w 1252166"/>
                <a:gd name="connsiteY430" fmla="*/ 15610 h 1535402"/>
                <a:gd name="connsiteX431" fmla="*/ 500602 w 1252166"/>
                <a:gd name="connsiteY431" fmla="*/ 15010 h 1535402"/>
                <a:gd name="connsiteX432" fmla="*/ 519778 w 1252166"/>
                <a:gd name="connsiteY432" fmla="*/ 15010 h 1535402"/>
                <a:gd name="connsiteX433" fmla="*/ 517501 w 1252166"/>
                <a:gd name="connsiteY433" fmla="*/ 14890 h 1535402"/>
                <a:gd name="connsiteX434" fmla="*/ 518220 w 1252166"/>
                <a:gd name="connsiteY434" fmla="*/ 15610 h 1535402"/>
                <a:gd name="connsiteX435" fmla="*/ 519778 w 1252166"/>
                <a:gd name="connsiteY435" fmla="*/ 15010 h 1535402"/>
                <a:gd name="connsiteX436" fmla="*/ 729509 w 1252166"/>
                <a:gd name="connsiteY436" fmla="*/ 15010 h 1535402"/>
                <a:gd name="connsiteX437" fmla="*/ 727232 w 1252166"/>
                <a:gd name="connsiteY437" fmla="*/ 14890 h 1535402"/>
                <a:gd name="connsiteX438" fmla="*/ 727951 w 1252166"/>
                <a:gd name="connsiteY438" fmla="*/ 15610 h 1535402"/>
                <a:gd name="connsiteX439" fmla="*/ 729509 w 1252166"/>
                <a:gd name="connsiteY439" fmla="*/ 15010 h 1535402"/>
                <a:gd name="connsiteX440" fmla="*/ 524572 w 1252166"/>
                <a:gd name="connsiteY440" fmla="*/ 13810 h 1535402"/>
                <a:gd name="connsiteX441" fmla="*/ 522294 w 1252166"/>
                <a:gd name="connsiteY441" fmla="*/ 13690 h 1535402"/>
                <a:gd name="connsiteX442" fmla="*/ 523014 w 1252166"/>
                <a:gd name="connsiteY442" fmla="*/ 14410 h 1535402"/>
                <a:gd name="connsiteX443" fmla="*/ 524572 w 1252166"/>
                <a:gd name="connsiteY443" fmla="*/ 13810 h 1535402"/>
                <a:gd name="connsiteX444" fmla="*/ 532481 w 1252166"/>
                <a:gd name="connsiteY444" fmla="*/ 12491 h 1535402"/>
                <a:gd name="connsiteX445" fmla="*/ 529485 w 1252166"/>
                <a:gd name="connsiteY445" fmla="*/ 12491 h 1535402"/>
                <a:gd name="connsiteX446" fmla="*/ 530923 w 1252166"/>
                <a:gd name="connsiteY446" fmla="*/ 13090 h 1535402"/>
                <a:gd name="connsiteX447" fmla="*/ 532481 w 1252166"/>
                <a:gd name="connsiteY447" fmla="*/ 12491 h 1535402"/>
                <a:gd name="connsiteX448" fmla="*/ 717525 w 1252166"/>
                <a:gd name="connsiteY448" fmla="*/ 12611 h 1535402"/>
                <a:gd name="connsiteX449" fmla="*/ 715248 w 1252166"/>
                <a:gd name="connsiteY449" fmla="*/ 12491 h 1535402"/>
                <a:gd name="connsiteX450" fmla="*/ 715967 w 1252166"/>
                <a:gd name="connsiteY450" fmla="*/ 13210 h 1535402"/>
                <a:gd name="connsiteX451" fmla="*/ 717525 w 1252166"/>
                <a:gd name="connsiteY451" fmla="*/ 12611 h 1535402"/>
                <a:gd name="connsiteX452" fmla="*/ 538474 w 1252166"/>
                <a:gd name="connsiteY452" fmla="*/ 11291 h 1535402"/>
                <a:gd name="connsiteX453" fmla="*/ 535478 w 1252166"/>
                <a:gd name="connsiteY453" fmla="*/ 11291 h 1535402"/>
                <a:gd name="connsiteX454" fmla="*/ 536916 w 1252166"/>
                <a:gd name="connsiteY454" fmla="*/ 11891 h 1535402"/>
                <a:gd name="connsiteX455" fmla="*/ 538474 w 1252166"/>
                <a:gd name="connsiteY455" fmla="*/ 11291 h 1535402"/>
                <a:gd name="connsiteX456" fmla="*/ 710334 w 1252166"/>
                <a:gd name="connsiteY456" fmla="*/ 11411 h 1535402"/>
                <a:gd name="connsiteX457" fmla="*/ 708057 w 1252166"/>
                <a:gd name="connsiteY457" fmla="*/ 11291 h 1535402"/>
                <a:gd name="connsiteX458" fmla="*/ 708776 w 1252166"/>
                <a:gd name="connsiteY458" fmla="*/ 12011 h 1535402"/>
                <a:gd name="connsiteX459" fmla="*/ 710334 w 1252166"/>
                <a:gd name="connsiteY459" fmla="*/ 11411 h 1535402"/>
                <a:gd name="connsiteX460" fmla="*/ 528167 w 1252166"/>
                <a:gd name="connsiteY460" fmla="*/ 10211 h 1535402"/>
                <a:gd name="connsiteX461" fmla="*/ 525890 w 1252166"/>
                <a:gd name="connsiteY461" fmla="*/ 10091 h 1535402"/>
                <a:gd name="connsiteX462" fmla="*/ 526609 w 1252166"/>
                <a:gd name="connsiteY462" fmla="*/ 10811 h 1535402"/>
                <a:gd name="connsiteX463" fmla="*/ 528167 w 1252166"/>
                <a:gd name="connsiteY463" fmla="*/ 10211 h 1535402"/>
                <a:gd name="connsiteX464" fmla="*/ 546863 w 1252166"/>
                <a:gd name="connsiteY464" fmla="*/ 10091 h 1535402"/>
                <a:gd name="connsiteX465" fmla="*/ 543268 w 1252166"/>
                <a:gd name="connsiteY465" fmla="*/ 10091 h 1535402"/>
                <a:gd name="connsiteX466" fmla="*/ 544706 w 1252166"/>
                <a:gd name="connsiteY466" fmla="*/ 10691 h 1535402"/>
                <a:gd name="connsiteX467" fmla="*/ 546863 w 1252166"/>
                <a:gd name="connsiteY467" fmla="*/ 10091 h 1535402"/>
                <a:gd name="connsiteX468" fmla="*/ 704701 w 1252166"/>
                <a:gd name="connsiteY468" fmla="*/ 10451 h 1535402"/>
                <a:gd name="connsiteX469" fmla="*/ 701225 w 1252166"/>
                <a:gd name="connsiteY469" fmla="*/ 9492 h 1535402"/>
                <a:gd name="connsiteX470" fmla="*/ 698229 w 1252166"/>
                <a:gd name="connsiteY470" fmla="*/ 9971 h 1535402"/>
                <a:gd name="connsiteX471" fmla="*/ 704701 w 1252166"/>
                <a:gd name="connsiteY471" fmla="*/ 10451 h 1535402"/>
                <a:gd name="connsiteX472" fmla="*/ 555852 w 1252166"/>
                <a:gd name="connsiteY472" fmla="*/ 8892 h 1535402"/>
                <a:gd name="connsiteX473" fmla="*/ 551657 w 1252166"/>
                <a:gd name="connsiteY473" fmla="*/ 8892 h 1535402"/>
                <a:gd name="connsiteX474" fmla="*/ 553694 w 1252166"/>
                <a:gd name="connsiteY474" fmla="*/ 9492 h 1535402"/>
                <a:gd name="connsiteX475" fmla="*/ 555852 w 1252166"/>
                <a:gd name="connsiteY475" fmla="*/ 8892 h 1535402"/>
                <a:gd name="connsiteX476" fmla="*/ 695473 w 1252166"/>
                <a:gd name="connsiteY476" fmla="*/ 8892 h 1535402"/>
                <a:gd name="connsiteX477" fmla="*/ 691877 w 1252166"/>
                <a:gd name="connsiteY477" fmla="*/ 8892 h 1535402"/>
                <a:gd name="connsiteX478" fmla="*/ 693316 w 1252166"/>
                <a:gd name="connsiteY478" fmla="*/ 9492 h 1535402"/>
                <a:gd name="connsiteX479" fmla="*/ 695473 w 1252166"/>
                <a:gd name="connsiteY479" fmla="*/ 8892 h 1535402"/>
                <a:gd name="connsiteX480" fmla="*/ 564840 w 1252166"/>
                <a:gd name="connsiteY480" fmla="*/ 7692 h 1535402"/>
                <a:gd name="connsiteX481" fmla="*/ 561245 w 1252166"/>
                <a:gd name="connsiteY481" fmla="*/ 7692 h 1535402"/>
                <a:gd name="connsiteX482" fmla="*/ 562683 w 1252166"/>
                <a:gd name="connsiteY482" fmla="*/ 8292 h 1535402"/>
                <a:gd name="connsiteX483" fmla="*/ 564840 w 1252166"/>
                <a:gd name="connsiteY483" fmla="*/ 7692 h 1535402"/>
                <a:gd name="connsiteX484" fmla="*/ 686484 w 1252166"/>
                <a:gd name="connsiteY484" fmla="*/ 7692 h 1535402"/>
                <a:gd name="connsiteX485" fmla="*/ 682290 w 1252166"/>
                <a:gd name="connsiteY485" fmla="*/ 7692 h 1535402"/>
                <a:gd name="connsiteX486" fmla="*/ 684327 w 1252166"/>
                <a:gd name="connsiteY486" fmla="*/ 8292 h 1535402"/>
                <a:gd name="connsiteX487" fmla="*/ 686484 w 1252166"/>
                <a:gd name="connsiteY487" fmla="*/ 7692 h 1535402"/>
                <a:gd name="connsiteX488" fmla="*/ 554533 w 1252166"/>
                <a:gd name="connsiteY488" fmla="*/ 6612 h 1535402"/>
                <a:gd name="connsiteX489" fmla="*/ 552256 w 1252166"/>
                <a:gd name="connsiteY489" fmla="*/ 6492 h 1535402"/>
                <a:gd name="connsiteX490" fmla="*/ 552975 w 1252166"/>
                <a:gd name="connsiteY490" fmla="*/ 7212 h 1535402"/>
                <a:gd name="connsiteX491" fmla="*/ 554533 w 1252166"/>
                <a:gd name="connsiteY491" fmla="*/ 6612 h 1535402"/>
                <a:gd name="connsiteX492" fmla="*/ 575626 w 1252166"/>
                <a:gd name="connsiteY492" fmla="*/ 6492 h 1535402"/>
                <a:gd name="connsiteX493" fmla="*/ 572031 w 1252166"/>
                <a:gd name="connsiteY493" fmla="*/ 6492 h 1535402"/>
                <a:gd name="connsiteX494" fmla="*/ 573469 w 1252166"/>
                <a:gd name="connsiteY494" fmla="*/ 7092 h 1535402"/>
                <a:gd name="connsiteX495" fmla="*/ 575626 w 1252166"/>
                <a:gd name="connsiteY495" fmla="*/ 6492 h 1535402"/>
                <a:gd name="connsiteX496" fmla="*/ 674500 w 1252166"/>
                <a:gd name="connsiteY496" fmla="*/ 6492 h 1535402"/>
                <a:gd name="connsiteX497" fmla="*/ 670305 w 1252166"/>
                <a:gd name="connsiteY497" fmla="*/ 6492 h 1535402"/>
                <a:gd name="connsiteX498" fmla="*/ 672342 w 1252166"/>
                <a:gd name="connsiteY498" fmla="*/ 7092 h 1535402"/>
                <a:gd name="connsiteX499" fmla="*/ 674500 w 1252166"/>
                <a:gd name="connsiteY499" fmla="*/ 6492 h 1535402"/>
                <a:gd name="connsiteX500" fmla="*/ 591206 w 1252166"/>
                <a:gd name="connsiteY500" fmla="*/ 5293 h 1535402"/>
                <a:gd name="connsiteX501" fmla="*/ 585813 w 1252166"/>
                <a:gd name="connsiteY501" fmla="*/ 5293 h 1535402"/>
                <a:gd name="connsiteX502" fmla="*/ 588450 w 1252166"/>
                <a:gd name="connsiteY502" fmla="*/ 5773 h 1535402"/>
                <a:gd name="connsiteX503" fmla="*/ 591206 w 1252166"/>
                <a:gd name="connsiteY503" fmla="*/ 5293 h 1535402"/>
                <a:gd name="connsiteX504" fmla="*/ 661916 w 1252166"/>
                <a:gd name="connsiteY504" fmla="*/ 5293 h 1535402"/>
                <a:gd name="connsiteX505" fmla="*/ 655923 w 1252166"/>
                <a:gd name="connsiteY505" fmla="*/ 5293 h 1535402"/>
                <a:gd name="connsiteX506" fmla="*/ 658560 w 1252166"/>
                <a:gd name="connsiteY506" fmla="*/ 5773 h 1535402"/>
                <a:gd name="connsiteX507" fmla="*/ 661916 w 1252166"/>
                <a:gd name="connsiteY507" fmla="*/ 5293 h 1535402"/>
                <a:gd name="connsiteX508" fmla="*/ 639744 w 1252166"/>
                <a:gd name="connsiteY508" fmla="*/ 4093 h 1535402"/>
                <a:gd name="connsiteX509" fmla="*/ 616374 w 1252166"/>
                <a:gd name="connsiteY509" fmla="*/ 4093 h 1535402"/>
                <a:gd name="connsiteX510" fmla="*/ 627999 w 1252166"/>
                <a:gd name="connsiteY510" fmla="*/ 4453 h 1535402"/>
                <a:gd name="connsiteX511" fmla="*/ 639744 w 1252166"/>
                <a:gd name="connsiteY511" fmla="*/ 4093 h 153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1252166" h="1535402">
                  <a:moveTo>
                    <a:pt x="540032" y="1527123"/>
                  </a:moveTo>
                  <a:lnTo>
                    <a:pt x="536916" y="1524724"/>
                  </a:lnTo>
                  <a:lnTo>
                    <a:pt x="536916" y="1406562"/>
                  </a:lnTo>
                  <a:cubicBezTo>
                    <a:pt x="536916" y="1331706"/>
                    <a:pt x="537395" y="1287560"/>
                    <a:pt x="538114" y="1286121"/>
                  </a:cubicBezTo>
                  <a:cubicBezTo>
                    <a:pt x="539552" y="1283362"/>
                    <a:pt x="545425" y="1281322"/>
                    <a:pt x="552016" y="1281322"/>
                  </a:cubicBezTo>
                  <a:lnTo>
                    <a:pt x="557290" y="1281322"/>
                  </a:lnTo>
                  <a:lnTo>
                    <a:pt x="557290" y="1274844"/>
                  </a:lnTo>
                  <a:cubicBezTo>
                    <a:pt x="557290" y="1265727"/>
                    <a:pt x="560526" y="1262009"/>
                    <a:pt x="569035" y="1261169"/>
                  </a:cubicBezTo>
                  <a:lnTo>
                    <a:pt x="575267" y="1260569"/>
                  </a:lnTo>
                  <a:lnTo>
                    <a:pt x="575267" y="1253611"/>
                  </a:lnTo>
                  <a:lnTo>
                    <a:pt x="575267" y="1246654"/>
                  </a:lnTo>
                  <a:lnTo>
                    <a:pt x="568435" y="1245934"/>
                  </a:lnTo>
                  <a:cubicBezTo>
                    <a:pt x="550099" y="1244134"/>
                    <a:pt x="537395" y="1242455"/>
                    <a:pt x="523733" y="1240416"/>
                  </a:cubicBezTo>
                  <a:cubicBezTo>
                    <a:pt x="416230" y="1223861"/>
                    <a:pt x="311604" y="1177076"/>
                    <a:pt x="226513" y="1107498"/>
                  </a:cubicBezTo>
                  <a:cubicBezTo>
                    <a:pt x="219562" y="1101860"/>
                    <a:pt x="211412" y="1094902"/>
                    <a:pt x="208416" y="1092143"/>
                  </a:cubicBezTo>
                  <a:lnTo>
                    <a:pt x="202903" y="1086985"/>
                  </a:lnTo>
                  <a:lnTo>
                    <a:pt x="200267" y="1089864"/>
                  </a:lnTo>
                  <a:cubicBezTo>
                    <a:pt x="197630" y="1092623"/>
                    <a:pt x="197630" y="1092983"/>
                    <a:pt x="199428" y="1095622"/>
                  </a:cubicBezTo>
                  <a:cubicBezTo>
                    <a:pt x="201825" y="1099101"/>
                    <a:pt x="201825" y="1101260"/>
                    <a:pt x="199308" y="1104019"/>
                  </a:cubicBezTo>
                  <a:cubicBezTo>
                    <a:pt x="197630" y="1105939"/>
                    <a:pt x="197510" y="1106779"/>
                    <a:pt x="198709" y="1108578"/>
                  </a:cubicBezTo>
                  <a:cubicBezTo>
                    <a:pt x="202664" y="1114936"/>
                    <a:pt x="202424" y="1115296"/>
                    <a:pt x="157242" y="1160401"/>
                  </a:cubicBezTo>
                  <a:cubicBezTo>
                    <a:pt x="117572" y="1200228"/>
                    <a:pt x="114097" y="1203347"/>
                    <a:pt x="110262" y="1203347"/>
                  </a:cubicBezTo>
                  <a:cubicBezTo>
                    <a:pt x="106547" y="1203347"/>
                    <a:pt x="103790" y="1200948"/>
                    <a:pt x="77544" y="1174917"/>
                  </a:cubicBezTo>
                  <a:cubicBezTo>
                    <a:pt x="61844" y="1159202"/>
                    <a:pt x="48181" y="1144926"/>
                    <a:pt x="47223" y="1143127"/>
                  </a:cubicBezTo>
                  <a:cubicBezTo>
                    <a:pt x="45784" y="1140248"/>
                    <a:pt x="45784" y="1139288"/>
                    <a:pt x="47223" y="1135929"/>
                  </a:cubicBezTo>
                  <a:cubicBezTo>
                    <a:pt x="49260" y="1131011"/>
                    <a:pt x="130156" y="1050397"/>
                    <a:pt x="134111" y="1049197"/>
                  </a:cubicBezTo>
                  <a:cubicBezTo>
                    <a:pt x="136029" y="1048597"/>
                    <a:pt x="137946" y="1049077"/>
                    <a:pt x="140343" y="1050877"/>
                  </a:cubicBezTo>
                  <a:cubicBezTo>
                    <a:pt x="143579" y="1053276"/>
                    <a:pt x="143819" y="1053276"/>
                    <a:pt x="147294" y="1051236"/>
                  </a:cubicBezTo>
                  <a:cubicBezTo>
                    <a:pt x="150890" y="1049317"/>
                    <a:pt x="151249" y="1049317"/>
                    <a:pt x="154845" y="1051356"/>
                  </a:cubicBezTo>
                  <a:cubicBezTo>
                    <a:pt x="158560" y="1053516"/>
                    <a:pt x="158680" y="1053516"/>
                    <a:pt x="161077" y="1051116"/>
                  </a:cubicBezTo>
                  <a:lnTo>
                    <a:pt x="163474" y="1048717"/>
                  </a:lnTo>
                  <a:lnTo>
                    <a:pt x="155084" y="1039360"/>
                  </a:lnTo>
                  <a:cubicBezTo>
                    <a:pt x="-4072" y="861457"/>
                    <a:pt x="-48415" y="608819"/>
                    <a:pt x="40511" y="387010"/>
                  </a:cubicBezTo>
                  <a:cubicBezTo>
                    <a:pt x="87371" y="269928"/>
                    <a:pt x="170305" y="168560"/>
                    <a:pt x="276849" y="97903"/>
                  </a:cubicBezTo>
                  <a:cubicBezTo>
                    <a:pt x="413713" y="7092"/>
                    <a:pt x="581858" y="-25897"/>
                    <a:pt x="743651" y="6253"/>
                  </a:cubicBezTo>
                  <a:cubicBezTo>
                    <a:pt x="822151" y="21848"/>
                    <a:pt x="897175" y="52678"/>
                    <a:pt x="964648" y="96943"/>
                  </a:cubicBezTo>
                  <a:cubicBezTo>
                    <a:pt x="1001561" y="121176"/>
                    <a:pt x="1029725" y="144328"/>
                    <a:pt x="1063642" y="178277"/>
                  </a:cubicBezTo>
                  <a:cubicBezTo>
                    <a:pt x="1097558" y="212226"/>
                    <a:pt x="1118891" y="238138"/>
                    <a:pt x="1143939" y="276046"/>
                  </a:cubicBezTo>
                  <a:cubicBezTo>
                    <a:pt x="1296264" y="506012"/>
                    <a:pt x="1279006" y="811314"/>
                    <a:pt x="1101993" y="1022806"/>
                  </a:cubicBezTo>
                  <a:cubicBezTo>
                    <a:pt x="997486" y="1147565"/>
                    <a:pt x="851633" y="1226140"/>
                    <a:pt x="690679" y="1244374"/>
                  </a:cubicBezTo>
                  <a:lnTo>
                    <a:pt x="677136" y="1245814"/>
                  </a:lnTo>
                  <a:lnTo>
                    <a:pt x="677136" y="1253371"/>
                  </a:lnTo>
                  <a:lnTo>
                    <a:pt x="677136" y="1260929"/>
                  </a:lnTo>
                  <a:lnTo>
                    <a:pt x="682649" y="1260929"/>
                  </a:lnTo>
                  <a:cubicBezTo>
                    <a:pt x="687084" y="1260929"/>
                    <a:pt x="688761" y="1261529"/>
                    <a:pt x="691638" y="1264408"/>
                  </a:cubicBezTo>
                  <a:cubicBezTo>
                    <a:pt x="694634" y="1267407"/>
                    <a:pt x="695113" y="1268846"/>
                    <a:pt x="695113" y="1274485"/>
                  </a:cubicBezTo>
                  <a:lnTo>
                    <a:pt x="695113" y="1281082"/>
                  </a:lnTo>
                  <a:lnTo>
                    <a:pt x="702903" y="1281562"/>
                  </a:lnTo>
                  <a:cubicBezTo>
                    <a:pt x="709015" y="1281922"/>
                    <a:pt x="711293" y="1282642"/>
                    <a:pt x="713450" y="1284681"/>
                  </a:cubicBezTo>
                  <a:lnTo>
                    <a:pt x="716086" y="1287440"/>
                  </a:lnTo>
                  <a:lnTo>
                    <a:pt x="716086" y="1405602"/>
                  </a:lnTo>
                  <a:lnTo>
                    <a:pt x="716086" y="1523884"/>
                  </a:lnTo>
                  <a:lnTo>
                    <a:pt x="712731" y="1526763"/>
                  </a:lnTo>
                  <a:lnTo>
                    <a:pt x="709375" y="1529643"/>
                  </a:lnTo>
                  <a:lnTo>
                    <a:pt x="626321" y="1529643"/>
                  </a:lnTo>
                  <a:cubicBezTo>
                    <a:pt x="544107" y="1529643"/>
                    <a:pt x="543148" y="1529643"/>
                    <a:pt x="540032" y="1527123"/>
                  </a:cubicBezTo>
                  <a:close/>
                  <a:moveTo>
                    <a:pt x="692716" y="1274365"/>
                  </a:moveTo>
                  <a:cubicBezTo>
                    <a:pt x="692716" y="1267047"/>
                    <a:pt x="690200" y="1264408"/>
                    <a:pt x="682290" y="1263688"/>
                  </a:cubicBezTo>
                  <a:cubicBezTo>
                    <a:pt x="677975" y="1263328"/>
                    <a:pt x="677016" y="1263448"/>
                    <a:pt x="678335" y="1264408"/>
                  </a:cubicBezTo>
                  <a:cubicBezTo>
                    <a:pt x="679294" y="1265128"/>
                    <a:pt x="682050" y="1265727"/>
                    <a:pt x="684327" y="1265847"/>
                  </a:cubicBezTo>
                  <a:cubicBezTo>
                    <a:pt x="687203" y="1265967"/>
                    <a:pt x="687683" y="1266207"/>
                    <a:pt x="685885" y="1266567"/>
                  </a:cubicBezTo>
                  <a:cubicBezTo>
                    <a:pt x="683488" y="1267047"/>
                    <a:pt x="683129" y="1267887"/>
                    <a:pt x="683129" y="1272445"/>
                  </a:cubicBezTo>
                  <a:cubicBezTo>
                    <a:pt x="683129" y="1277724"/>
                    <a:pt x="683129" y="1277724"/>
                    <a:pt x="687683" y="1277963"/>
                  </a:cubicBezTo>
                  <a:cubicBezTo>
                    <a:pt x="690080" y="1278083"/>
                    <a:pt x="685645" y="1278563"/>
                    <a:pt x="677736" y="1278923"/>
                  </a:cubicBezTo>
                  <a:lnTo>
                    <a:pt x="663354" y="1279643"/>
                  </a:lnTo>
                  <a:lnTo>
                    <a:pt x="678095" y="1279883"/>
                  </a:lnTo>
                  <a:lnTo>
                    <a:pt x="692716" y="1280123"/>
                  </a:lnTo>
                  <a:lnTo>
                    <a:pt x="692716" y="1274365"/>
                  </a:lnTo>
                  <a:close/>
                  <a:moveTo>
                    <a:pt x="674739" y="1254931"/>
                  </a:moveTo>
                  <a:lnTo>
                    <a:pt x="674739" y="1246534"/>
                  </a:lnTo>
                  <a:lnTo>
                    <a:pt x="671503" y="1246654"/>
                  </a:lnTo>
                  <a:cubicBezTo>
                    <a:pt x="668627" y="1246893"/>
                    <a:pt x="668507" y="1246893"/>
                    <a:pt x="670904" y="1247373"/>
                  </a:cubicBezTo>
                  <a:cubicBezTo>
                    <a:pt x="673301" y="1247853"/>
                    <a:pt x="673541" y="1248573"/>
                    <a:pt x="673541" y="1255651"/>
                  </a:cubicBezTo>
                  <a:cubicBezTo>
                    <a:pt x="673541" y="1259849"/>
                    <a:pt x="673781" y="1263328"/>
                    <a:pt x="674140" y="1263328"/>
                  </a:cubicBezTo>
                  <a:cubicBezTo>
                    <a:pt x="674500" y="1263328"/>
                    <a:pt x="674739" y="1259609"/>
                    <a:pt x="674739" y="1254931"/>
                  </a:cubicBezTo>
                  <a:close/>
                  <a:moveTo>
                    <a:pt x="675458" y="1230339"/>
                  </a:moveTo>
                  <a:cubicBezTo>
                    <a:pt x="737179" y="1223981"/>
                    <a:pt x="794586" y="1207306"/>
                    <a:pt x="851513" y="1179475"/>
                  </a:cubicBezTo>
                  <a:cubicBezTo>
                    <a:pt x="997127" y="1107978"/>
                    <a:pt x="1108464" y="970502"/>
                    <a:pt x="1156403" y="802796"/>
                  </a:cubicBezTo>
                  <a:cubicBezTo>
                    <a:pt x="1186844" y="696750"/>
                    <a:pt x="1189960" y="580268"/>
                    <a:pt x="1165391" y="471583"/>
                  </a:cubicBezTo>
                  <a:cubicBezTo>
                    <a:pt x="1130276" y="316113"/>
                    <a:pt x="1039792" y="180916"/>
                    <a:pt x="914433" y="96344"/>
                  </a:cubicBezTo>
                  <a:cubicBezTo>
                    <a:pt x="885430" y="76790"/>
                    <a:pt x="844083" y="54837"/>
                    <a:pt x="813642" y="42841"/>
                  </a:cubicBezTo>
                  <a:cubicBezTo>
                    <a:pt x="619490" y="-33455"/>
                    <a:pt x="405804" y="11771"/>
                    <a:pt x="252999" y="161483"/>
                  </a:cubicBezTo>
                  <a:cubicBezTo>
                    <a:pt x="202304" y="211147"/>
                    <a:pt x="163833" y="264410"/>
                    <a:pt x="132433" y="328229"/>
                  </a:cubicBezTo>
                  <a:cubicBezTo>
                    <a:pt x="95401" y="403445"/>
                    <a:pt x="74787" y="479260"/>
                    <a:pt x="66997" y="568152"/>
                  </a:cubicBezTo>
                  <a:cubicBezTo>
                    <a:pt x="65080" y="589745"/>
                    <a:pt x="65080" y="649726"/>
                    <a:pt x="66997" y="671319"/>
                  </a:cubicBezTo>
                  <a:cubicBezTo>
                    <a:pt x="74787" y="760210"/>
                    <a:pt x="95521" y="836146"/>
                    <a:pt x="132433" y="911241"/>
                  </a:cubicBezTo>
                  <a:cubicBezTo>
                    <a:pt x="197630" y="1043679"/>
                    <a:pt x="305732" y="1145886"/>
                    <a:pt x="433848" y="1196510"/>
                  </a:cubicBezTo>
                  <a:cubicBezTo>
                    <a:pt x="487779" y="1217863"/>
                    <a:pt x="538833" y="1228899"/>
                    <a:pt x="599835" y="1232618"/>
                  </a:cubicBezTo>
                  <a:cubicBezTo>
                    <a:pt x="613977" y="1233458"/>
                    <a:pt x="657961" y="1232138"/>
                    <a:pt x="675458" y="1230339"/>
                  </a:cubicBezTo>
                  <a:close/>
                  <a:moveTo>
                    <a:pt x="491014" y="1227820"/>
                  </a:moveTo>
                  <a:cubicBezTo>
                    <a:pt x="490655" y="1227460"/>
                    <a:pt x="489576" y="1227340"/>
                    <a:pt x="488737" y="1227700"/>
                  </a:cubicBezTo>
                  <a:cubicBezTo>
                    <a:pt x="487779" y="1228060"/>
                    <a:pt x="488138" y="1228419"/>
                    <a:pt x="489456" y="1228419"/>
                  </a:cubicBezTo>
                  <a:cubicBezTo>
                    <a:pt x="490775" y="1228539"/>
                    <a:pt x="491494" y="1228180"/>
                    <a:pt x="491014" y="1227820"/>
                  </a:cubicBezTo>
                  <a:close/>
                  <a:moveTo>
                    <a:pt x="485022" y="1226620"/>
                  </a:moveTo>
                  <a:cubicBezTo>
                    <a:pt x="484663" y="1226260"/>
                    <a:pt x="483584" y="1226140"/>
                    <a:pt x="482745" y="1226500"/>
                  </a:cubicBezTo>
                  <a:cubicBezTo>
                    <a:pt x="481786" y="1226860"/>
                    <a:pt x="482146" y="1227220"/>
                    <a:pt x="483464" y="1227220"/>
                  </a:cubicBezTo>
                  <a:cubicBezTo>
                    <a:pt x="484782" y="1227340"/>
                    <a:pt x="485502" y="1226980"/>
                    <a:pt x="485022" y="1226620"/>
                  </a:cubicBezTo>
                  <a:close/>
                  <a:moveTo>
                    <a:pt x="480228" y="1225420"/>
                  </a:moveTo>
                  <a:cubicBezTo>
                    <a:pt x="479869" y="1225061"/>
                    <a:pt x="478790" y="1224941"/>
                    <a:pt x="477951" y="1225300"/>
                  </a:cubicBezTo>
                  <a:cubicBezTo>
                    <a:pt x="476992" y="1225660"/>
                    <a:pt x="477352" y="1226020"/>
                    <a:pt x="478670" y="1226020"/>
                  </a:cubicBezTo>
                  <a:cubicBezTo>
                    <a:pt x="479989" y="1226140"/>
                    <a:pt x="480708" y="1225780"/>
                    <a:pt x="480228" y="1225420"/>
                  </a:cubicBezTo>
                  <a:close/>
                  <a:moveTo>
                    <a:pt x="475434" y="1224221"/>
                  </a:moveTo>
                  <a:cubicBezTo>
                    <a:pt x="475075" y="1223861"/>
                    <a:pt x="473996" y="1223741"/>
                    <a:pt x="473157" y="1224101"/>
                  </a:cubicBezTo>
                  <a:cubicBezTo>
                    <a:pt x="472199" y="1224461"/>
                    <a:pt x="472558" y="1224821"/>
                    <a:pt x="473876" y="1224821"/>
                  </a:cubicBezTo>
                  <a:cubicBezTo>
                    <a:pt x="475195" y="1224941"/>
                    <a:pt x="475914" y="1224581"/>
                    <a:pt x="475434" y="1224221"/>
                  </a:cubicBezTo>
                  <a:close/>
                  <a:moveTo>
                    <a:pt x="470641" y="1223021"/>
                  </a:moveTo>
                  <a:cubicBezTo>
                    <a:pt x="470281" y="1222661"/>
                    <a:pt x="469202" y="1222541"/>
                    <a:pt x="468363" y="1222901"/>
                  </a:cubicBezTo>
                  <a:cubicBezTo>
                    <a:pt x="467405" y="1223261"/>
                    <a:pt x="467764" y="1223621"/>
                    <a:pt x="469083" y="1223621"/>
                  </a:cubicBezTo>
                  <a:cubicBezTo>
                    <a:pt x="470401" y="1223741"/>
                    <a:pt x="471120" y="1223381"/>
                    <a:pt x="470641" y="1223021"/>
                  </a:cubicBezTo>
                  <a:close/>
                  <a:moveTo>
                    <a:pt x="465847" y="1221822"/>
                  </a:moveTo>
                  <a:cubicBezTo>
                    <a:pt x="465487" y="1221462"/>
                    <a:pt x="464409" y="1221342"/>
                    <a:pt x="463570" y="1221702"/>
                  </a:cubicBezTo>
                  <a:cubicBezTo>
                    <a:pt x="462611" y="1222061"/>
                    <a:pt x="462970" y="1222421"/>
                    <a:pt x="464289" y="1222421"/>
                  </a:cubicBezTo>
                  <a:cubicBezTo>
                    <a:pt x="465607" y="1222541"/>
                    <a:pt x="466326" y="1222181"/>
                    <a:pt x="465847" y="1221822"/>
                  </a:cubicBezTo>
                  <a:close/>
                  <a:moveTo>
                    <a:pt x="457457" y="1219422"/>
                  </a:moveTo>
                  <a:cubicBezTo>
                    <a:pt x="457098" y="1219062"/>
                    <a:pt x="456019" y="1218942"/>
                    <a:pt x="455180" y="1219302"/>
                  </a:cubicBezTo>
                  <a:cubicBezTo>
                    <a:pt x="454222" y="1219662"/>
                    <a:pt x="454581" y="1220022"/>
                    <a:pt x="455899" y="1220022"/>
                  </a:cubicBezTo>
                  <a:cubicBezTo>
                    <a:pt x="457218" y="1220142"/>
                    <a:pt x="457937" y="1219782"/>
                    <a:pt x="457457" y="1219422"/>
                  </a:cubicBezTo>
                  <a:close/>
                  <a:moveTo>
                    <a:pt x="451225" y="1217743"/>
                  </a:moveTo>
                  <a:cubicBezTo>
                    <a:pt x="449907" y="1217143"/>
                    <a:pt x="447990" y="1216663"/>
                    <a:pt x="447031" y="1216663"/>
                  </a:cubicBezTo>
                  <a:cubicBezTo>
                    <a:pt x="445952" y="1216663"/>
                    <a:pt x="446072" y="1217143"/>
                    <a:pt x="447630" y="1217743"/>
                  </a:cubicBezTo>
                  <a:cubicBezTo>
                    <a:pt x="448948" y="1218343"/>
                    <a:pt x="450866" y="1218823"/>
                    <a:pt x="451825" y="1218823"/>
                  </a:cubicBezTo>
                  <a:cubicBezTo>
                    <a:pt x="452903" y="1218823"/>
                    <a:pt x="452783" y="1218343"/>
                    <a:pt x="451225" y="1217743"/>
                  </a:cubicBezTo>
                  <a:close/>
                  <a:moveTo>
                    <a:pt x="439241" y="1214144"/>
                  </a:moveTo>
                  <a:cubicBezTo>
                    <a:pt x="436005" y="1212944"/>
                    <a:pt x="432410" y="1211985"/>
                    <a:pt x="431451" y="1211985"/>
                  </a:cubicBezTo>
                  <a:cubicBezTo>
                    <a:pt x="430492" y="1211985"/>
                    <a:pt x="432410" y="1212944"/>
                    <a:pt x="435645" y="1214144"/>
                  </a:cubicBezTo>
                  <a:cubicBezTo>
                    <a:pt x="439001" y="1215344"/>
                    <a:pt x="442477" y="1216303"/>
                    <a:pt x="443435" y="1216303"/>
                  </a:cubicBezTo>
                  <a:cubicBezTo>
                    <a:pt x="444394" y="1216303"/>
                    <a:pt x="442596" y="1215344"/>
                    <a:pt x="439241" y="1214144"/>
                  </a:cubicBezTo>
                  <a:close/>
                  <a:moveTo>
                    <a:pt x="418867" y="1207666"/>
                  </a:moveTo>
                  <a:cubicBezTo>
                    <a:pt x="410118" y="1204307"/>
                    <a:pt x="405444" y="1202868"/>
                    <a:pt x="406283" y="1203707"/>
                  </a:cubicBezTo>
                  <a:cubicBezTo>
                    <a:pt x="407362" y="1204787"/>
                    <a:pt x="422223" y="1210305"/>
                    <a:pt x="424260" y="1210305"/>
                  </a:cubicBezTo>
                  <a:cubicBezTo>
                    <a:pt x="425219" y="1210305"/>
                    <a:pt x="422822" y="1209106"/>
                    <a:pt x="418867" y="1207666"/>
                  </a:cubicBezTo>
                  <a:close/>
                  <a:moveTo>
                    <a:pt x="404965" y="1202868"/>
                  </a:moveTo>
                  <a:cubicBezTo>
                    <a:pt x="404725" y="1202628"/>
                    <a:pt x="397534" y="1199629"/>
                    <a:pt x="388905" y="1196150"/>
                  </a:cubicBezTo>
                  <a:cubicBezTo>
                    <a:pt x="266901" y="1146726"/>
                    <a:pt x="159878" y="1055195"/>
                    <a:pt x="91446" y="941232"/>
                  </a:cubicBezTo>
                  <a:cubicBezTo>
                    <a:pt x="43507" y="861337"/>
                    <a:pt x="14385" y="772686"/>
                    <a:pt x="5276" y="678516"/>
                  </a:cubicBezTo>
                  <a:cubicBezTo>
                    <a:pt x="2759" y="652365"/>
                    <a:pt x="2400" y="595503"/>
                    <a:pt x="4677" y="570551"/>
                  </a:cubicBezTo>
                  <a:cubicBezTo>
                    <a:pt x="11748" y="491376"/>
                    <a:pt x="31043" y="420719"/>
                    <a:pt x="64720" y="351022"/>
                  </a:cubicBezTo>
                  <a:cubicBezTo>
                    <a:pt x="107745" y="261890"/>
                    <a:pt x="169945" y="186195"/>
                    <a:pt x="250482" y="124894"/>
                  </a:cubicBezTo>
                  <a:cubicBezTo>
                    <a:pt x="267261" y="112178"/>
                    <a:pt x="291710" y="95984"/>
                    <a:pt x="293387" y="96703"/>
                  </a:cubicBezTo>
                  <a:cubicBezTo>
                    <a:pt x="294226" y="96943"/>
                    <a:pt x="294706" y="96823"/>
                    <a:pt x="294226" y="96224"/>
                  </a:cubicBezTo>
                  <a:cubicBezTo>
                    <a:pt x="293387" y="94664"/>
                    <a:pt x="301657" y="89746"/>
                    <a:pt x="303335" y="90825"/>
                  </a:cubicBezTo>
                  <a:cubicBezTo>
                    <a:pt x="304293" y="91305"/>
                    <a:pt x="304413" y="91185"/>
                    <a:pt x="303934" y="90346"/>
                  </a:cubicBezTo>
                  <a:cubicBezTo>
                    <a:pt x="302975" y="88666"/>
                    <a:pt x="307529" y="86027"/>
                    <a:pt x="309447" y="87227"/>
                  </a:cubicBezTo>
                  <a:cubicBezTo>
                    <a:pt x="310286" y="87706"/>
                    <a:pt x="310406" y="87586"/>
                    <a:pt x="309926" y="86747"/>
                  </a:cubicBezTo>
                  <a:cubicBezTo>
                    <a:pt x="308968" y="85067"/>
                    <a:pt x="315919" y="81228"/>
                    <a:pt x="317836" y="82428"/>
                  </a:cubicBezTo>
                  <a:cubicBezTo>
                    <a:pt x="318675" y="83028"/>
                    <a:pt x="318795" y="82788"/>
                    <a:pt x="318196" y="81708"/>
                  </a:cubicBezTo>
                  <a:cubicBezTo>
                    <a:pt x="317477" y="80509"/>
                    <a:pt x="317716" y="80269"/>
                    <a:pt x="319274" y="80869"/>
                  </a:cubicBezTo>
                  <a:cubicBezTo>
                    <a:pt x="320473" y="81348"/>
                    <a:pt x="321072" y="81228"/>
                    <a:pt x="320593" y="80509"/>
                  </a:cubicBezTo>
                  <a:cubicBezTo>
                    <a:pt x="319634" y="79069"/>
                    <a:pt x="326825" y="75350"/>
                    <a:pt x="328622" y="76430"/>
                  </a:cubicBezTo>
                  <a:cubicBezTo>
                    <a:pt x="329461" y="77030"/>
                    <a:pt x="329581" y="76790"/>
                    <a:pt x="328982" y="75710"/>
                  </a:cubicBezTo>
                  <a:cubicBezTo>
                    <a:pt x="328263" y="74511"/>
                    <a:pt x="328503" y="74271"/>
                    <a:pt x="330061" y="74870"/>
                  </a:cubicBezTo>
                  <a:cubicBezTo>
                    <a:pt x="331379" y="75470"/>
                    <a:pt x="331858" y="75230"/>
                    <a:pt x="331259" y="74271"/>
                  </a:cubicBezTo>
                  <a:cubicBezTo>
                    <a:pt x="330660" y="73311"/>
                    <a:pt x="331019" y="73191"/>
                    <a:pt x="332457" y="73671"/>
                  </a:cubicBezTo>
                  <a:cubicBezTo>
                    <a:pt x="333656" y="74151"/>
                    <a:pt x="334255" y="74031"/>
                    <a:pt x="333776" y="73311"/>
                  </a:cubicBezTo>
                  <a:cubicBezTo>
                    <a:pt x="332817" y="71871"/>
                    <a:pt x="356906" y="59755"/>
                    <a:pt x="359183" y="60595"/>
                  </a:cubicBezTo>
                  <a:cubicBezTo>
                    <a:pt x="360262" y="61075"/>
                    <a:pt x="360502" y="60835"/>
                    <a:pt x="360022" y="59875"/>
                  </a:cubicBezTo>
                  <a:cubicBezTo>
                    <a:pt x="359423" y="58916"/>
                    <a:pt x="359782" y="58796"/>
                    <a:pt x="361221" y="59275"/>
                  </a:cubicBezTo>
                  <a:cubicBezTo>
                    <a:pt x="362539" y="59755"/>
                    <a:pt x="363018" y="59635"/>
                    <a:pt x="362419" y="58796"/>
                  </a:cubicBezTo>
                  <a:cubicBezTo>
                    <a:pt x="361940" y="57836"/>
                    <a:pt x="362539" y="57716"/>
                    <a:pt x="364456" y="58316"/>
                  </a:cubicBezTo>
                  <a:cubicBezTo>
                    <a:pt x="366374" y="58796"/>
                    <a:pt x="366853" y="58676"/>
                    <a:pt x="365775" y="57956"/>
                  </a:cubicBezTo>
                  <a:cubicBezTo>
                    <a:pt x="364576" y="57116"/>
                    <a:pt x="365056" y="56516"/>
                    <a:pt x="367812" y="55437"/>
                  </a:cubicBezTo>
                  <a:cubicBezTo>
                    <a:pt x="369730" y="54597"/>
                    <a:pt x="372007" y="54237"/>
                    <a:pt x="372846" y="54837"/>
                  </a:cubicBezTo>
                  <a:cubicBezTo>
                    <a:pt x="373805" y="55437"/>
                    <a:pt x="373924" y="55197"/>
                    <a:pt x="373325" y="54117"/>
                  </a:cubicBezTo>
                  <a:cubicBezTo>
                    <a:pt x="372606" y="53038"/>
                    <a:pt x="373205" y="52918"/>
                    <a:pt x="375243" y="53517"/>
                  </a:cubicBezTo>
                  <a:cubicBezTo>
                    <a:pt x="377160" y="53997"/>
                    <a:pt x="377640" y="53877"/>
                    <a:pt x="376561" y="53157"/>
                  </a:cubicBezTo>
                  <a:cubicBezTo>
                    <a:pt x="374284" y="51598"/>
                    <a:pt x="401968" y="40562"/>
                    <a:pt x="405444" y="41521"/>
                  </a:cubicBezTo>
                  <a:cubicBezTo>
                    <a:pt x="407362" y="42121"/>
                    <a:pt x="407601" y="42001"/>
                    <a:pt x="406403" y="41161"/>
                  </a:cubicBezTo>
                  <a:cubicBezTo>
                    <a:pt x="404365" y="39602"/>
                    <a:pt x="415631" y="35763"/>
                    <a:pt x="418987" y="36843"/>
                  </a:cubicBezTo>
                  <a:cubicBezTo>
                    <a:pt x="420665" y="37323"/>
                    <a:pt x="420904" y="37323"/>
                    <a:pt x="419586" y="36363"/>
                  </a:cubicBezTo>
                  <a:cubicBezTo>
                    <a:pt x="418387" y="35523"/>
                    <a:pt x="421503" y="34084"/>
                    <a:pt x="431571" y="30965"/>
                  </a:cubicBezTo>
                  <a:cubicBezTo>
                    <a:pt x="464049" y="20768"/>
                    <a:pt x="509351" y="9971"/>
                    <a:pt x="514265" y="11291"/>
                  </a:cubicBezTo>
                  <a:cubicBezTo>
                    <a:pt x="515463" y="11651"/>
                    <a:pt x="516302" y="11531"/>
                    <a:pt x="515943" y="10931"/>
                  </a:cubicBezTo>
                  <a:cubicBezTo>
                    <a:pt x="515224" y="9731"/>
                    <a:pt x="527328" y="8172"/>
                    <a:pt x="531643" y="9132"/>
                  </a:cubicBezTo>
                  <a:cubicBezTo>
                    <a:pt x="534399" y="9611"/>
                    <a:pt x="534639" y="9492"/>
                    <a:pt x="532721" y="8652"/>
                  </a:cubicBezTo>
                  <a:cubicBezTo>
                    <a:pt x="530804" y="7812"/>
                    <a:pt x="530804" y="7452"/>
                    <a:pt x="532242" y="7452"/>
                  </a:cubicBezTo>
                  <a:cubicBezTo>
                    <a:pt x="533320" y="7332"/>
                    <a:pt x="543867" y="6253"/>
                    <a:pt x="555732" y="4933"/>
                  </a:cubicBezTo>
                  <a:cubicBezTo>
                    <a:pt x="627040" y="-2865"/>
                    <a:pt x="704461" y="2774"/>
                    <a:pt x="775890" y="21128"/>
                  </a:cubicBezTo>
                  <a:cubicBezTo>
                    <a:pt x="805132" y="28565"/>
                    <a:pt x="848517" y="42961"/>
                    <a:pt x="846839" y="44640"/>
                  </a:cubicBezTo>
                  <a:cubicBezTo>
                    <a:pt x="846599" y="44880"/>
                    <a:pt x="847438" y="45240"/>
                    <a:pt x="848876" y="45240"/>
                  </a:cubicBezTo>
                  <a:cubicBezTo>
                    <a:pt x="852352" y="45480"/>
                    <a:pt x="873924" y="54837"/>
                    <a:pt x="894898" y="65154"/>
                  </a:cubicBezTo>
                  <a:cubicBezTo>
                    <a:pt x="925219" y="80029"/>
                    <a:pt x="966686" y="104861"/>
                    <a:pt x="965128" y="107260"/>
                  </a:cubicBezTo>
                  <a:cubicBezTo>
                    <a:pt x="964768" y="107980"/>
                    <a:pt x="965008" y="108100"/>
                    <a:pt x="965727" y="107620"/>
                  </a:cubicBezTo>
                  <a:cubicBezTo>
                    <a:pt x="967285" y="106660"/>
                    <a:pt x="983344" y="117697"/>
                    <a:pt x="1002760" y="132932"/>
                  </a:cubicBezTo>
                  <a:cubicBezTo>
                    <a:pt x="1090248" y="201310"/>
                    <a:pt x="1160717" y="296439"/>
                    <a:pt x="1198948" y="397807"/>
                  </a:cubicBezTo>
                  <a:cubicBezTo>
                    <a:pt x="1206379" y="417600"/>
                    <a:pt x="1208536" y="422639"/>
                    <a:pt x="1207338" y="417600"/>
                  </a:cubicBezTo>
                  <a:cubicBezTo>
                    <a:pt x="1205540" y="410043"/>
                    <a:pt x="1192477" y="377893"/>
                    <a:pt x="1183488" y="358579"/>
                  </a:cubicBezTo>
                  <a:cubicBezTo>
                    <a:pt x="1153287" y="293680"/>
                    <a:pt x="1115415" y="239098"/>
                    <a:pt x="1064241" y="186794"/>
                  </a:cubicBezTo>
                  <a:cubicBezTo>
                    <a:pt x="979749" y="100422"/>
                    <a:pt x="877400" y="42841"/>
                    <a:pt x="759950" y="15730"/>
                  </a:cubicBezTo>
                  <a:cubicBezTo>
                    <a:pt x="709015" y="3973"/>
                    <a:pt x="661317" y="-705"/>
                    <a:pt x="605828" y="494"/>
                  </a:cubicBezTo>
                  <a:cubicBezTo>
                    <a:pt x="561245" y="1574"/>
                    <a:pt x="526130" y="5773"/>
                    <a:pt x="483704" y="15250"/>
                  </a:cubicBezTo>
                  <a:cubicBezTo>
                    <a:pt x="292189" y="57956"/>
                    <a:pt x="128598" y="194472"/>
                    <a:pt x="50938" y="376214"/>
                  </a:cubicBezTo>
                  <a:cubicBezTo>
                    <a:pt x="23373" y="440753"/>
                    <a:pt x="7553" y="506732"/>
                    <a:pt x="2280" y="578109"/>
                  </a:cubicBezTo>
                  <a:cubicBezTo>
                    <a:pt x="482" y="603181"/>
                    <a:pt x="1561" y="662561"/>
                    <a:pt x="4198" y="686914"/>
                  </a:cubicBezTo>
                  <a:cubicBezTo>
                    <a:pt x="27568" y="900445"/>
                    <a:pt x="157122" y="1085425"/>
                    <a:pt x="348996" y="1179355"/>
                  </a:cubicBezTo>
                  <a:cubicBezTo>
                    <a:pt x="374044" y="1191591"/>
                    <a:pt x="408320" y="1205987"/>
                    <a:pt x="404965" y="1202868"/>
                  </a:cubicBezTo>
                  <a:close/>
                  <a:moveTo>
                    <a:pt x="1041470" y="1077988"/>
                  </a:moveTo>
                  <a:cubicBezTo>
                    <a:pt x="1043028" y="1076308"/>
                    <a:pt x="1043987" y="1074989"/>
                    <a:pt x="1043627" y="1074989"/>
                  </a:cubicBezTo>
                  <a:cubicBezTo>
                    <a:pt x="1043388" y="1074989"/>
                    <a:pt x="1041829" y="1076308"/>
                    <a:pt x="1040271" y="1077988"/>
                  </a:cubicBezTo>
                  <a:cubicBezTo>
                    <a:pt x="1038713" y="1079667"/>
                    <a:pt x="1037755" y="1080987"/>
                    <a:pt x="1038114" y="1080987"/>
                  </a:cubicBezTo>
                  <a:cubicBezTo>
                    <a:pt x="1038354" y="1080987"/>
                    <a:pt x="1039912" y="1079667"/>
                    <a:pt x="1041470" y="1077988"/>
                  </a:cubicBezTo>
                  <a:close/>
                  <a:moveTo>
                    <a:pt x="158200" y="1065992"/>
                  </a:moveTo>
                  <a:lnTo>
                    <a:pt x="154126" y="1061793"/>
                  </a:lnTo>
                  <a:lnTo>
                    <a:pt x="157601" y="1058914"/>
                  </a:lnTo>
                  <a:cubicBezTo>
                    <a:pt x="159519" y="1057234"/>
                    <a:pt x="161436" y="1056155"/>
                    <a:pt x="161916" y="1056395"/>
                  </a:cubicBezTo>
                  <a:cubicBezTo>
                    <a:pt x="162395" y="1056755"/>
                    <a:pt x="163354" y="1056155"/>
                    <a:pt x="164193" y="1055075"/>
                  </a:cubicBezTo>
                  <a:cubicBezTo>
                    <a:pt x="165631" y="1053516"/>
                    <a:pt x="166470" y="1053876"/>
                    <a:pt x="171264" y="1058434"/>
                  </a:cubicBezTo>
                  <a:cubicBezTo>
                    <a:pt x="176058" y="1062873"/>
                    <a:pt x="175938" y="1062753"/>
                    <a:pt x="170545" y="1056995"/>
                  </a:cubicBezTo>
                  <a:lnTo>
                    <a:pt x="164313" y="1050517"/>
                  </a:lnTo>
                  <a:lnTo>
                    <a:pt x="160837" y="1053756"/>
                  </a:lnTo>
                  <a:cubicBezTo>
                    <a:pt x="157961" y="1056515"/>
                    <a:pt x="157242" y="1056755"/>
                    <a:pt x="156642" y="1055315"/>
                  </a:cubicBezTo>
                  <a:cubicBezTo>
                    <a:pt x="155684" y="1052676"/>
                    <a:pt x="150171" y="1051596"/>
                    <a:pt x="147894" y="1053516"/>
                  </a:cubicBezTo>
                  <a:cubicBezTo>
                    <a:pt x="146336" y="1054835"/>
                    <a:pt x="147055" y="1056035"/>
                    <a:pt x="153646" y="1062633"/>
                  </a:cubicBezTo>
                  <a:cubicBezTo>
                    <a:pt x="157721" y="1066831"/>
                    <a:pt x="161436" y="1070190"/>
                    <a:pt x="161676" y="1070190"/>
                  </a:cubicBezTo>
                  <a:cubicBezTo>
                    <a:pt x="162036" y="1070190"/>
                    <a:pt x="160478" y="1068271"/>
                    <a:pt x="158200" y="1065992"/>
                  </a:cubicBezTo>
                  <a:close/>
                  <a:moveTo>
                    <a:pt x="1079342" y="1039960"/>
                  </a:moveTo>
                  <a:lnTo>
                    <a:pt x="1082817" y="1036001"/>
                  </a:lnTo>
                  <a:lnTo>
                    <a:pt x="1078982" y="1039480"/>
                  </a:lnTo>
                  <a:cubicBezTo>
                    <a:pt x="1075267" y="1042839"/>
                    <a:pt x="1074428" y="1043799"/>
                    <a:pt x="1075387" y="1043799"/>
                  </a:cubicBezTo>
                  <a:cubicBezTo>
                    <a:pt x="1075626" y="1043799"/>
                    <a:pt x="1077304" y="1041999"/>
                    <a:pt x="1079342" y="1039960"/>
                  </a:cubicBezTo>
                  <a:close/>
                  <a:moveTo>
                    <a:pt x="1088809" y="1029403"/>
                  </a:moveTo>
                  <a:cubicBezTo>
                    <a:pt x="1090008" y="1028084"/>
                    <a:pt x="1090727" y="1027004"/>
                    <a:pt x="1090367" y="1027004"/>
                  </a:cubicBezTo>
                  <a:cubicBezTo>
                    <a:pt x="1090008" y="1027004"/>
                    <a:pt x="1088809" y="1028084"/>
                    <a:pt x="1087611" y="1029403"/>
                  </a:cubicBezTo>
                  <a:cubicBezTo>
                    <a:pt x="1086412" y="1030723"/>
                    <a:pt x="1085693" y="1031803"/>
                    <a:pt x="1086053" y="1031803"/>
                  </a:cubicBezTo>
                  <a:cubicBezTo>
                    <a:pt x="1086412" y="1031803"/>
                    <a:pt x="1087611" y="1030723"/>
                    <a:pt x="1088809" y="1029403"/>
                  </a:cubicBezTo>
                  <a:close/>
                  <a:moveTo>
                    <a:pt x="1096719" y="1020166"/>
                  </a:moveTo>
                  <a:cubicBezTo>
                    <a:pt x="1098277" y="1018247"/>
                    <a:pt x="1098157" y="1018127"/>
                    <a:pt x="1096360" y="1019687"/>
                  </a:cubicBezTo>
                  <a:cubicBezTo>
                    <a:pt x="1095161" y="1020526"/>
                    <a:pt x="1094202" y="1021486"/>
                    <a:pt x="1094202" y="1021726"/>
                  </a:cubicBezTo>
                  <a:cubicBezTo>
                    <a:pt x="1094202" y="1022686"/>
                    <a:pt x="1095161" y="1022086"/>
                    <a:pt x="1096719" y="1020166"/>
                  </a:cubicBezTo>
                  <a:close/>
                  <a:moveTo>
                    <a:pt x="1102712" y="1012969"/>
                  </a:moveTo>
                  <a:cubicBezTo>
                    <a:pt x="1104270" y="1011049"/>
                    <a:pt x="1104150" y="1010929"/>
                    <a:pt x="1102352" y="1012489"/>
                  </a:cubicBezTo>
                  <a:cubicBezTo>
                    <a:pt x="1101154" y="1013329"/>
                    <a:pt x="1100195" y="1014288"/>
                    <a:pt x="1100195" y="1014528"/>
                  </a:cubicBezTo>
                  <a:cubicBezTo>
                    <a:pt x="1100195" y="1015488"/>
                    <a:pt x="1101154" y="1014888"/>
                    <a:pt x="1102712" y="1012969"/>
                  </a:cubicBezTo>
                  <a:close/>
                  <a:moveTo>
                    <a:pt x="1107505" y="1006971"/>
                  </a:moveTo>
                  <a:cubicBezTo>
                    <a:pt x="1109063" y="1005051"/>
                    <a:pt x="1108944" y="1004931"/>
                    <a:pt x="1107146" y="1006491"/>
                  </a:cubicBezTo>
                  <a:cubicBezTo>
                    <a:pt x="1105947" y="1007331"/>
                    <a:pt x="1104989" y="1008290"/>
                    <a:pt x="1104989" y="1008530"/>
                  </a:cubicBezTo>
                  <a:cubicBezTo>
                    <a:pt x="1104989" y="1009490"/>
                    <a:pt x="1105947" y="1008890"/>
                    <a:pt x="1107505" y="1006971"/>
                  </a:cubicBezTo>
                  <a:close/>
                  <a:moveTo>
                    <a:pt x="1119490" y="991376"/>
                  </a:moveTo>
                  <a:cubicBezTo>
                    <a:pt x="1121048" y="989456"/>
                    <a:pt x="1120928" y="989336"/>
                    <a:pt x="1119131" y="990896"/>
                  </a:cubicBezTo>
                  <a:cubicBezTo>
                    <a:pt x="1117932" y="991736"/>
                    <a:pt x="1116973" y="992695"/>
                    <a:pt x="1116973" y="992935"/>
                  </a:cubicBezTo>
                  <a:cubicBezTo>
                    <a:pt x="1116973" y="993895"/>
                    <a:pt x="1117932" y="993295"/>
                    <a:pt x="1119490" y="991376"/>
                  </a:cubicBezTo>
                  <a:close/>
                  <a:moveTo>
                    <a:pt x="1169706" y="911841"/>
                  </a:moveTo>
                  <a:cubicBezTo>
                    <a:pt x="1170425" y="910522"/>
                    <a:pt x="1170665" y="909442"/>
                    <a:pt x="1170425" y="909442"/>
                  </a:cubicBezTo>
                  <a:cubicBezTo>
                    <a:pt x="1170065" y="909442"/>
                    <a:pt x="1169226" y="910522"/>
                    <a:pt x="1168507" y="911841"/>
                  </a:cubicBezTo>
                  <a:cubicBezTo>
                    <a:pt x="1167788" y="913161"/>
                    <a:pt x="1167549" y="914240"/>
                    <a:pt x="1167788" y="914240"/>
                  </a:cubicBezTo>
                  <a:cubicBezTo>
                    <a:pt x="1168148" y="914240"/>
                    <a:pt x="1168987" y="913161"/>
                    <a:pt x="1169706" y="911841"/>
                  </a:cubicBezTo>
                  <a:close/>
                  <a:moveTo>
                    <a:pt x="1184087" y="882451"/>
                  </a:moveTo>
                  <a:cubicBezTo>
                    <a:pt x="1184087" y="881851"/>
                    <a:pt x="1183488" y="882091"/>
                    <a:pt x="1182889" y="883051"/>
                  </a:cubicBezTo>
                  <a:cubicBezTo>
                    <a:pt x="1182290" y="884010"/>
                    <a:pt x="1181691" y="885450"/>
                    <a:pt x="1181691" y="886050"/>
                  </a:cubicBezTo>
                  <a:cubicBezTo>
                    <a:pt x="1181691" y="886769"/>
                    <a:pt x="1182290" y="886409"/>
                    <a:pt x="1182889" y="885450"/>
                  </a:cubicBezTo>
                  <a:cubicBezTo>
                    <a:pt x="1183488" y="884490"/>
                    <a:pt x="1184087" y="883170"/>
                    <a:pt x="1184087" y="882451"/>
                  </a:cubicBezTo>
                  <a:close/>
                  <a:moveTo>
                    <a:pt x="1218483" y="788041"/>
                  </a:moveTo>
                  <a:cubicBezTo>
                    <a:pt x="1218124" y="787081"/>
                    <a:pt x="1217764" y="787441"/>
                    <a:pt x="1217764" y="788761"/>
                  </a:cubicBezTo>
                  <a:cubicBezTo>
                    <a:pt x="1217644" y="790080"/>
                    <a:pt x="1218004" y="790800"/>
                    <a:pt x="1218364" y="790320"/>
                  </a:cubicBezTo>
                  <a:cubicBezTo>
                    <a:pt x="1218723" y="789960"/>
                    <a:pt x="1218843" y="788881"/>
                    <a:pt x="1218483" y="788041"/>
                  </a:cubicBezTo>
                  <a:close/>
                  <a:moveTo>
                    <a:pt x="1222079" y="774845"/>
                  </a:moveTo>
                  <a:cubicBezTo>
                    <a:pt x="1221719" y="773886"/>
                    <a:pt x="1221360" y="774246"/>
                    <a:pt x="1221360" y="775565"/>
                  </a:cubicBezTo>
                  <a:cubicBezTo>
                    <a:pt x="1221240" y="776885"/>
                    <a:pt x="1221599" y="777604"/>
                    <a:pt x="1221959" y="777125"/>
                  </a:cubicBezTo>
                  <a:cubicBezTo>
                    <a:pt x="1222319" y="776765"/>
                    <a:pt x="1222438" y="775685"/>
                    <a:pt x="1222079" y="774845"/>
                  </a:cubicBezTo>
                  <a:close/>
                  <a:moveTo>
                    <a:pt x="1225674" y="759250"/>
                  </a:moveTo>
                  <a:cubicBezTo>
                    <a:pt x="1225315" y="758411"/>
                    <a:pt x="1225075" y="759010"/>
                    <a:pt x="1225075" y="760690"/>
                  </a:cubicBezTo>
                  <a:cubicBezTo>
                    <a:pt x="1225075" y="762369"/>
                    <a:pt x="1225315" y="762969"/>
                    <a:pt x="1225674" y="762249"/>
                  </a:cubicBezTo>
                  <a:cubicBezTo>
                    <a:pt x="1225914" y="761410"/>
                    <a:pt x="1225914" y="759970"/>
                    <a:pt x="1225674" y="759250"/>
                  </a:cubicBezTo>
                  <a:close/>
                  <a:moveTo>
                    <a:pt x="1226873" y="754452"/>
                  </a:moveTo>
                  <a:cubicBezTo>
                    <a:pt x="1226513" y="753492"/>
                    <a:pt x="1226154" y="753852"/>
                    <a:pt x="1226154" y="755172"/>
                  </a:cubicBezTo>
                  <a:cubicBezTo>
                    <a:pt x="1226034" y="756491"/>
                    <a:pt x="1226393" y="757211"/>
                    <a:pt x="1226753" y="756731"/>
                  </a:cubicBezTo>
                  <a:cubicBezTo>
                    <a:pt x="1227112" y="756371"/>
                    <a:pt x="1227232" y="755292"/>
                    <a:pt x="1226873" y="754452"/>
                  </a:cubicBezTo>
                  <a:close/>
                  <a:moveTo>
                    <a:pt x="1228071" y="748454"/>
                  </a:moveTo>
                  <a:cubicBezTo>
                    <a:pt x="1227712" y="747494"/>
                    <a:pt x="1227352" y="747854"/>
                    <a:pt x="1227352" y="749174"/>
                  </a:cubicBezTo>
                  <a:cubicBezTo>
                    <a:pt x="1227232" y="750493"/>
                    <a:pt x="1227592" y="751213"/>
                    <a:pt x="1227951" y="750733"/>
                  </a:cubicBezTo>
                  <a:cubicBezTo>
                    <a:pt x="1228311" y="750373"/>
                    <a:pt x="1228431" y="749294"/>
                    <a:pt x="1228071" y="748454"/>
                  </a:cubicBezTo>
                  <a:close/>
                  <a:moveTo>
                    <a:pt x="1229270" y="742456"/>
                  </a:moveTo>
                  <a:cubicBezTo>
                    <a:pt x="1228910" y="741616"/>
                    <a:pt x="1228670" y="742216"/>
                    <a:pt x="1228670" y="743895"/>
                  </a:cubicBezTo>
                  <a:cubicBezTo>
                    <a:pt x="1228670" y="745575"/>
                    <a:pt x="1228910" y="746175"/>
                    <a:pt x="1229270" y="745455"/>
                  </a:cubicBezTo>
                  <a:cubicBezTo>
                    <a:pt x="1229509" y="744615"/>
                    <a:pt x="1229509" y="743176"/>
                    <a:pt x="1229270" y="742456"/>
                  </a:cubicBezTo>
                  <a:close/>
                  <a:moveTo>
                    <a:pt x="1230468" y="736458"/>
                  </a:moveTo>
                  <a:cubicBezTo>
                    <a:pt x="1230109" y="735498"/>
                    <a:pt x="1229749" y="735858"/>
                    <a:pt x="1229749" y="737177"/>
                  </a:cubicBezTo>
                  <a:cubicBezTo>
                    <a:pt x="1229629" y="738497"/>
                    <a:pt x="1229989" y="739217"/>
                    <a:pt x="1230348" y="738737"/>
                  </a:cubicBezTo>
                  <a:cubicBezTo>
                    <a:pt x="1230708" y="738377"/>
                    <a:pt x="1230828" y="737297"/>
                    <a:pt x="1230468" y="736458"/>
                  </a:cubicBezTo>
                  <a:close/>
                  <a:moveTo>
                    <a:pt x="1231667" y="730460"/>
                  </a:moveTo>
                  <a:cubicBezTo>
                    <a:pt x="1231307" y="729500"/>
                    <a:pt x="1230947" y="729860"/>
                    <a:pt x="1230947" y="731179"/>
                  </a:cubicBezTo>
                  <a:cubicBezTo>
                    <a:pt x="1230828" y="732499"/>
                    <a:pt x="1231187" y="733219"/>
                    <a:pt x="1231547" y="732739"/>
                  </a:cubicBezTo>
                  <a:cubicBezTo>
                    <a:pt x="1231906" y="732379"/>
                    <a:pt x="1232026" y="731299"/>
                    <a:pt x="1231667" y="730460"/>
                  </a:cubicBezTo>
                  <a:close/>
                  <a:moveTo>
                    <a:pt x="1232865" y="722662"/>
                  </a:moveTo>
                  <a:cubicBezTo>
                    <a:pt x="1232505" y="721462"/>
                    <a:pt x="1232266" y="722182"/>
                    <a:pt x="1232266" y="724102"/>
                  </a:cubicBezTo>
                  <a:cubicBezTo>
                    <a:pt x="1232266" y="726141"/>
                    <a:pt x="1232505" y="726981"/>
                    <a:pt x="1232865" y="726261"/>
                  </a:cubicBezTo>
                  <a:cubicBezTo>
                    <a:pt x="1233105" y="725421"/>
                    <a:pt x="1233105" y="723742"/>
                    <a:pt x="1232865" y="722662"/>
                  </a:cubicBezTo>
                  <a:close/>
                  <a:moveTo>
                    <a:pt x="1234063" y="715464"/>
                  </a:moveTo>
                  <a:cubicBezTo>
                    <a:pt x="1233704" y="714265"/>
                    <a:pt x="1233464" y="714985"/>
                    <a:pt x="1233464" y="716904"/>
                  </a:cubicBezTo>
                  <a:cubicBezTo>
                    <a:pt x="1233464" y="718943"/>
                    <a:pt x="1233704" y="719783"/>
                    <a:pt x="1234063" y="719063"/>
                  </a:cubicBezTo>
                  <a:cubicBezTo>
                    <a:pt x="1234303" y="718224"/>
                    <a:pt x="1234303" y="716544"/>
                    <a:pt x="1234063" y="715464"/>
                  </a:cubicBezTo>
                  <a:close/>
                  <a:moveTo>
                    <a:pt x="1235262" y="707067"/>
                  </a:moveTo>
                  <a:cubicBezTo>
                    <a:pt x="1234902" y="705868"/>
                    <a:pt x="1234663" y="706587"/>
                    <a:pt x="1234663" y="708507"/>
                  </a:cubicBezTo>
                  <a:cubicBezTo>
                    <a:pt x="1234663" y="710546"/>
                    <a:pt x="1234902" y="711386"/>
                    <a:pt x="1235262" y="710666"/>
                  </a:cubicBezTo>
                  <a:cubicBezTo>
                    <a:pt x="1235502" y="709826"/>
                    <a:pt x="1235502" y="708147"/>
                    <a:pt x="1235262" y="707067"/>
                  </a:cubicBezTo>
                  <a:close/>
                  <a:moveTo>
                    <a:pt x="1236460" y="698070"/>
                  </a:moveTo>
                  <a:cubicBezTo>
                    <a:pt x="1236101" y="697230"/>
                    <a:pt x="1235861" y="697830"/>
                    <a:pt x="1235861" y="699510"/>
                  </a:cubicBezTo>
                  <a:cubicBezTo>
                    <a:pt x="1235861" y="701189"/>
                    <a:pt x="1236101" y="701789"/>
                    <a:pt x="1236460" y="701069"/>
                  </a:cubicBezTo>
                  <a:cubicBezTo>
                    <a:pt x="1236700" y="700229"/>
                    <a:pt x="1236700" y="698790"/>
                    <a:pt x="1236460" y="698070"/>
                  </a:cubicBezTo>
                  <a:close/>
                  <a:moveTo>
                    <a:pt x="1237659" y="687873"/>
                  </a:moveTo>
                  <a:cubicBezTo>
                    <a:pt x="1237299" y="686674"/>
                    <a:pt x="1237060" y="687393"/>
                    <a:pt x="1237060" y="689313"/>
                  </a:cubicBezTo>
                  <a:cubicBezTo>
                    <a:pt x="1237060" y="691352"/>
                    <a:pt x="1237299" y="692192"/>
                    <a:pt x="1237659" y="691472"/>
                  </a:cubicBezTo>
                  <a:cubicBezTo>
                    <a:pt x="1237899" y="690632"/>
                    <a:pt x="1237899" y="688953"/>
                    <a:pt x="1237659" y="687873"/>
                  </a:cubicBezTo>
                  <a:close/>
                  <a:moveTo>
                    <a:pt x="1238857" y="675277"/>
                  </a:moveTo>
                  <a:cubicBezTo>
                    <a:pt x="1238618" y="673718"/>
                    <a:pt x="1238378" y="674678"/>
                    <a:pt x="1238378" y="677317"/>
                  </a:cubicBezTo>
                  <a:cubicBezTo>
                    <a:pt x="1238258" y="679956"/>
                    <a:pt x="1238498" y="681155"/>
                    <a:pt x="1238857" y="680076"/>
                  </a:cubicBezTo>
                  <a:cubicBezTo>
                    <a:pt x="1239097" y="678876"/>
                    <a:pt x="1239097" y="676717"/>
                    <a:pt x="1238857" y="675277"/>
                  </a:cubicBezTo>
                  <a:close/>
                  <a:moveTo>
                    <a:pt x="1240056" y="657883"/>
                  </a:moveTo>
                  <a:cubicBezTo>
                    <a:pt x="1239816" y="655364"/>
                    <a:pt x="1239576" y="657163"/>
                    <a:pt x="1239576" y="661722"/>
                  </a:cubicBezTo>
                  <a:cubicBezTo>
                    <a:pt x="1239576" y="666400"/>
                    <a:pt x="1239816" y="668320"/>
                    <a:pt x="1240056" y="666280"/>
                  </a:cubicBezTo>
                  <a:cubicBezTo>
                    <a:pt x="1240296" y="664121"/>
                    <a:pt x="1240296" y="660282"/>
                    <a:pt x="1240056" y="657883"/>
                  </a:cubicBezTo>
                  <a:close/>
                  <a:moveTo>
                    <a:pt x="1241254" y="608099"/>
                  </a:moveTo>
                  <a:cubicBezTo>
                    <a:pt x="1241134" y="600661"/>
                    <a:pt x="1240895" y="606420"/>
                    <a:pt x="1240895" y="620935"/>
                  </a:cubicBezTo>
                  <a:cubicBezTo>
                    <a:pt x="1240895" y="635450"/>
                    <a:pt x="1241134" y="641568"/>
                    <a:pt x="1241254" y="634490"/>
                  </a:cubicBezTo>
                  <a:cubicBezTo>
                    <a:pt x="1241494" y="627413"/>
                    <a:pt x="1241494" y="615537"/>
                    <a:pt x="1241254" y="608099"/>
                  </a:cubicBezTo>
                  <a:close/>
                  <a:moveTo>
                    <a:pt x="1240056" y="576309"/>
                  </a:moveTo>
                  <a:cubicBezTo>
                    <a:pt x="1239816" y="573790"/>
                    <a:pt x="1239576" y="575829"/>
                    <a:pt x="1239576" y="580748"/>
                  </a:cubicBezTo>
                  <a:cubicBezTo>
                    <a:pt x="1239576" y="585666"/>
                    <a:pt x="1239816" y="587706"/>
                    <a:pt x="1240056" y="585306"/>
                  </a:cubicBezTo>
                  <a:cubicBezTo>
                    <a:pt x="1240296" y="582787"/>
                    <a:pt x="1240296" y="578708"/>
                    <a:pt x="1240056" y="576309"/>
                  </a:cubicBezTo>
                  <a:close/>
                  <a:moveTo>
                    <a:pt x="1238857" y="561914"/>
                  </a:moveTo>
                  <a:cubicBezTo>
                    <a:pt x="1238618" y="559994"/>
                    <a:pt x="1238378" y="561314"/>
                    <a:pt x="1238378" y="564553"/>
                  </a:cubicBezTo>
                  <a:cubicBezTo>
                    <a:pt x="1238378" y="567912"/>
                    <a:pt x="1238618" y="569351"/>
                    <a:pt x="1238857" y="567912"/>
                  </a:cubicBezTo>
                  <a:cubicBezTo>
                    <a:pt x="1239097" y="566352"/>
                    <a:pt x="1239097" y="563713"/>
                    <a:pt x="1238857" y="561914"/>
                  </a:cubicBezTo>
                  <a:close/>
                  <a:moveTo>
                    <a:pt x="1237659" y="551117"/>
                  </a:moveTo>
                  <a:cubicBezTo>
                    <a:pt x="1237299" y="549918"/>
                    <a:pt x="1237060" y="550877"/>
                    <a:pt x="1237060" y="553157"/>
                  </a:cubicBezTo>
                  <a:cubicBezTo>
                    <a:pt x="1237060" y="555436"/>
                    <a:pt x="1237299" y="556396"/>
                    <a:pt x="1237659" y="555316"/>
                  </a:cubicBezTo>
                  <a:cubicBezTo>
                    <a:pt x="1237899" y="554116"/>
                    <a:pt x="1237899" y="552197"/>
                    <a:pt x="1237659" y="551117"/>
                  </a:cubicBezTo>
                  <a:close/>
                  <a:moveTo>
                    <a:pt x="1236460" y="540921"/>
                  </a:moveTo>
                  <a:cubicBezTo>
                    <a:pt x="1236221" y="539361"/>
                    <a:pt x="1235981" y="540321"/>
                    <a:pt x="1235981" y="542960"/>
                  </a:cubicBezTo>
                  <a:cubicBezTo>
                    <a:pt x="1235861" y="545599"/>
                    <a:pt x="1236101" y="546799"/>
                    <a:pt x="1236460" y="545719"/>
                  </a:cubicBezTo>
                  <a:cubicBezTo>
                    <a:pt x="1236700" y="544519"/>
                    <a:pt x="1236700" y="542360"/>
                    <a:pt x="1236460" y="540921"/>
                  </a:cubicBezTo>
                  <a:close/>
                  <a:moveTo>
                    <a:pt x="1235262" y="531923"/>
                  </a:moveTo>
                  <a:cubicBezTo>
                    <a:pt x="1234902" y="530724"/>
                    <a:pt x="1234663" y="531684"/>
                    <a:pt x="1234663" y="533963"/>
                  </a:cubicBezTo>
                  <a:cubicBezTo>
                    <a:pt x="1234663" y="536242"/>
                    <a:pt x="1234902" y="537202"/>
                    <a:pt x="1235262" y="536122"/>
                  </a:cubicBezTo>
                  <a:cubicBezTo>
                    <a:pt x="1235502" y="534923"/>
                    <a:pt x="1235502" y="533003"/>
                    <a:pt x="1235262" y="531923"/>
                  </a:cubicBezTo>
                  <a:close/>
                  <a:moveTo>
                    <a:pt x="1234063" y="524726"/>
                  </a:moveTo>
                  <a:cubicBezTo>
                    <a:pt x="1233704" y="523526"/>
                    <a:pt x="1233464" y="524246"/>
                    <a:pt x="1233464" y="526165"/>
                  </a:cubicBezTo>
                  <a:cubicBezTo>
                    <a:pt x="1233464" y="528205"/>
                    <a:pt x="1233704" y="529044"/>
                    <a:pt x="1234063" y="528325"/>
                  </a:cubicBezTo>
                  <a:cubicBezTo>
                    <a:pt x="1234303" y="527485"/>
                    <a:pt x="1234303" y="525805"/>
                    <a:pt x="1234063" y="524726"/>
                  </a:cubicBezTo>
                  <a:close/>
                  <a:moveTo>
                    <a:pt x="1232865" y="516328"/>
                  </a:moveTo>
                  <a:cubicBezTo>
                    <a:pt x="1232505" y="515129"/>
                    <a:pt x="1232266" y="516089"/>
                    <a:pt x="1232266" y="518368"/>
                  </a:cubicBezTo>
                  <a:cubicBezTo>
                    <a:pt x="1232266" y="520647"/>
                    <a:pt x="1232505" y="521607"/>
                    <a:pt x="1232865" y="520527"/>
                  </a:cubicBezTo>
                  <a:cubicBezTo>
                    <a:pt x="1233105" y="519328"/>
                    <a:pt x="1233105" y="517408"/>
                    <a:pt x="1232865" y="516328"/>
                  </a:cubicBezTo>
                  <a:close/>
                  <a:moveTo>
                    <a:pt x="1231667" y="509731"/>
                  </a:moveTo>
                  <a:cubicBezTo>
                    <a:pt x="1231307" y="508891"/>
                    <a:pt x="1231067" y="509491"/>
                    <a:pt x="1231067" y="511170"/>
                  </a:cubicBezTo>
                  <a:cubicBezTo>
                    <a:pt x="1231067" y="512850"/>
                    <a:pt x="1231307" y="513449"/>
                    <a:pt x="1231667" y="512730"/>
                  </a:cubicBezTo>
                  <a:cubicBezTo>
                    <a:pt x="1231906" y="511890"/>
                    <a:pt x="1231906" y="510450"/>
                    <a:pt x="1231667" y="509731"/>
                  </a:cubicBezTo>
                  <a:close/>
                  <a:moveTo>
                    <a:pt x="1230468" y="503733"/>
                  </a:moveTo>
                  <a:cubicBezTo>
                    <a:pt x="1230109" y="502893"/>
                    <a:pt x="1229869" y="503493"/>
                    <a:pt x="1229869" y="505172"/>
                  </a:cubicBezTo>
                  <a:cubicBezTo>
                    <a:pt x="1229869" y="506852"/>
                    <a:pt x="1230109" y="507451"/>
                    <a:pt x="1230468" y="506732"/>
                  </a:cubicBezTo>
                  <a:cubicBezTo>
                    <a:pt x="1230708" y="505892"/>
                    <a:pt x="1230708" y="504452"/>
                    <a:pt x="1230468" y="503733"/>
                  </a:cubicBezTo>
                  <a:close/>
                  <a:moveTo>
                    <a:pt x="1229030" y="495575"/>
                  </a:moveTo>
                  <a:cubicBezTo>
                    <a:pt x="1228551" y="492816"/>
                    <a:pt x="1227951" y="490897"/>
                    <a:pt x="1227712" y="491137"/>
                  </a:cubicBezTo>
                  <a:cubicBezTo>
                    <a:pt x="1227352" y="491376"/>
                    <a:pt x="1227472" y="493896"/>
                    <a:pt x="1227951" y="496655"/>
                  </a:cubicBezTo>
                  <a:cubicBezTo>
                    <a:pt x="1228431" y="499414"/>
                    <a:pt x="1229030" y="501453"/>
                    <a:pt x="1229270" y="501093"/>
                  </a:cubicBezTo>
                  <a:cubicBezTo>
                    <a:pt x="1229629" y="500733"/>
                    <a:pt x="1229509" y="498334"/>
                    <a:pt x="1229030" y="495575"/>
                  </a:cubicBezTo>
                  <a:close/>
                  <a:moveTo>
                    <a:pt x="1224236" y="473982"/>
                  </a:moveTo>
                  <a:cubicBezTo>
                    <a:pt x="1222438" y="466664"/>
                    <a:pt x="1220761" y="460786"/>
                    <a:pt x="1220521" y="461146"/>
                  </a:cubicBezTo>
                  <a:cubicBezTo>
                    <a:pt x="1220281" y="461386"/>
                    <a:pt x="1221480" y="467864"/>
                    <a:pt x="1223277" y="475662"/>
                  </a:cubicBezTo>
                  <a:cubicBezTo>
                    <a:pt x="1225075" y="483339"/>
                    <a:pt x="1226753" y="489097"/>
                    <a:pt x="1226993" y="488497"/>
                  </a:cubicBezTo>
                  <a:cubicBezTo>
                    <a:pt x="1227232" y="487898"/>
                    <a:pt x="1225914" y="481300"/>
                    <a:pt x="1224236" y="473982"/>
                  </a:cubicBezTo>
                  <a:close/>
                  <a:moveTo>
                    <a:pt x="1215847" y="443272"/>
                  </a:moveTo>
                  <a:cubicBezTo>
                    <a:pt x="1213450" y="435474"/>
                    <a:pt x="1211173" y="428757"/>
                    <a:pt x="1210813" y="428397"/>
                  </a:cubicBezTo>
                  <a:cubicBezTo>
                    <a:pt x="1209974" y="427557"/>
                    <a:pt x="1210334" y="428877"/>
                    <a:pt x="1215248" y="445551"/>
                  </a:cubicBezTo>
                  <a:cubicBezTo>
                    <a:pt x="1217525" y="453349"/>
                    <a:pt x="1219562" y="459227"/>
                    <a:pt x="1219802" y="458627"/>
                  </a:cubicBezTo>
                  <a:cubicBezTo>
                    <a:pt x="1219922" y="458027"/>
                    <a:pt x="1218124" y="451189"/>
                    <a:pt x="1215847" y="443272"/>
                  </a:cubicBezTo>
                  <a:close/>
                  <a:moveTo>
                    <a:pt x="384711" y="50518"/>
                  </a:moveTo>
                  <a:cubicBezTo>
                    <a:pt x="385669" y="49919"/>
                    <a:pt x="386029" y="49319"/>
                    <a:pt x="385310" y="49319"/>
                  </a:cubicBezTo>
                  <a:cubicBezTo>
                    <a:pt x="384711" y="49319"/>
                    <a:pt x="383272" y="49919"/>
                    <a:pt x="382314" y="50518"/>
                  </a:cubicBezTo>
                  <a:cubicBezTo>
                    <a:pt x="381355" y="51118"/>
                    <a:pt x="381115" y="51718"/>
                    <a:pt x="381714" y="51718"/>
                  </a:cubicBezTo>
                  <a:cubicBezTo>
                    <a:pt x="382433" y="51718"/>
                    <a:pt x="383752" y="51118"/>
                    <a:pt x="384711" y="50518"/>
                  </a:cubicBezTo>
                  <a:close/>
                  <a:moveTo>
                    <a:pt x="390703" y="48119"/>
                  </a:moveTo>
                  <a:cubicBezTo>
                    <a:pt x="391662" y="47519"/>
                    <a:pt x="392021" y="46919"/>
                    <a:pt x="391302" y="46919"/>
                  </a:cubicBezTo>
                  <a:cubicBezTo>
                    <a:pt x="390703" y="46919"/>
                    <a:pt x="389265" y="47519"/>
                    <a:pt x="388306" y="48119"/>
                  </a:cubicBezTo>
                  <a:cubicBezTo>
                    <a:pt x="387347" y="48719"/>
                    <a:pt x="387107" y="49319"/>
                    <a:pt x="387707" y="49319"/>
                  </a:cubicBezTo>
                  <a:cubicBezTo>
                    <a:pt x="388426" y="49319"/>
                    <a:pt x="389744" y="48719"/>
                    <a:pt x="390703" y="48119"/>
                  </a:cubicBezTo>
                  <a:close/>
                  <a:moveTo>
                    <a:pt x="396695" y="45720"/>
                  </a:moveTo>
                  <a:cubicBezTo>
                    <a:pt x="397654" y="45120"/>
                    <a:pt x="398014" y="44520"/>
                    <a:pt x="397294" y="44520"/>
                  </a:cubicBezTo>
                  <a:cubicBezTo>
                    <a:pt x="396695" y="44520"/>
                    <a:pt x="395257" y="45120"/>
                    <a:pt x="394298" y="45720"/>
                  </a:cubicBezTo>
                  <a:cubicBezTo>
                    <a:pt x="393340" y="46320"/>
                    <a:pt x="393100" y="46919"/>
                    <a:pt x="393699" y="46919"/>
                  </a:cubicBezTo>
                  <a:cubicBezTo>
                    <a:pt x="394418" y="46919"/>
                    <a:pt x="395736" y="46320"/>
                    <a:pt x="396695" y="45720"/>
                  </a:cubicBezTo>
                  <a:close/>
                  <a:moveTo>
                    <a:pt x="402688" y="43321"/>
                  </a:moveTo>
                  <a:cubicBezTo>
                    <a:pt x="403646" y="42721"/>
                    <a:pt x="404006" y="42121"/>
                    <a:pt x="403287" y="42121"/>
                  </a:cubicBezTo>
                  <a:cubicBezTo>
                    <a:pt x="402688" y="42121"/>
                    <a:pt x="401249" y="42721"/>
                    <a:pt x="400291" y="43321"/>
                  </a:cubicBezTo>
                  <a:cubicBezTo>
                    <a:pt x="399332" y="43920"/>
                    <a:pt x="399092" y="44520"/>
                    <a:pt x="399691" y="44520"/>
                  </a:cubicBezTo>
                  <a:cubicBezTo>
                    <a:pt x="400410" y="44520"/>
                    <a:pt x="401729" y="43920"/>
                    <a:pt x="402688" y="43321"/>
                  </a:cubicBezTo>
                  <a:close/>
                  <a:moveTo>
                    <a:pt x="415871" y="38522"/>
                  </a:moveTo>
                  <a:cubicBezTo>
                    <a:pt x="416829" y="37922"/>
                    <a:pt x="417189" y="37323"/>
                    <a:pt x="416470" y="37323"/>
                  </a:cubicBezTo>
                  <a:cubicBezTo>
                    <a:pt x="415871" y="37323"/>
                    <a:pt x="414433" y="37922"/>
                    <a:pt x="413474" y="38522"/>
                  </a:cubicBezTo>
                  <a:cubicBezTo>
                    <a:pt x="412515" y="39122"/>
                    <a:pt x="412275" y="39722"/>
                    <a:pt x="412875" y="39722"/>
                  </a:cubicBezTo>
                  <a:cubicBezTo>
                    <a:pt x="413594" y="39722"/>
                    <a:pt x="414912" y="39122"/>
                    <a:pt x="415871" y="38522"/>
                  </a:cubicBezTo>
                  <a:close/>
                  <a:moveTo>
                    <a:pt x="437443" y="31324"/>
                  </a:moveTo>
                  <a:cubicBezTo>
                    <a:pt x="438402" y="30725"/>
                    <a:pt x="438761" y="30125"/>
                    <a:pt x="438042" y="30125"/>
                  </a:cubicBezTo>
                  <a:cubicBezTo>
                    <a:pt x="437443" y="30125"/>
                    <a:pt x="436005" y="30725"/>
                    <a:pt x="435046" y="31324"/>
                  </a:cubicBezTo>
                  <a:cubicBezTo>
                    <a:pt x="434087" y="31924"/>
                    <a:pt x="433848" y="32524"/>
                    <a:pt x="434447" y="32524"/>
                  </a:cubicBezTo>
                  <a:cubicBezTo>
                    <a:pt x="435166" y="32524"/>
                    <a:pt x="436484" y="31924"/>
                    <a:pt x="437443" y="31324"/>
                  </a:cubicBezTo>
                  <a:close/>
                  <a:moveTo>
                    <a:pt x="781043" y="28205"/>
                  </a:moveTo>
                  <a:cubicBezTo>
                    <a:pt x="780684" y="27846"/>
                    <a:pt x="779605" y="27726"/>
                    <a:pt x="778766" y="28086"/>
                  </a:cubicBezTo>
                  <a:cubicBezTo>
                    <a:pt x="777807" y="28445"/>
                    <a:pt x="778167" y="28805"/>
                    <a:pt x="779485" y="28805"/>
                  </a:cubicBezTo>
                  <a:cubicBezTo>
                    <a:pt x="780804" y="28925"/>
                    <a:pt x="781523" y="28565"/>
                    <a:pt x="781043" y="28205"/>
                  </a:cubicBezTo>
                  <a:close/>
                  <a:moveTo>
                    <a:pt x="772654" y="25806"/>
                  </a:moveTo>
                  <a:cubicBezTo>
                    <a:pt x="772294" y="25446"/>
                    <a:pt x="771216" y="25326"/>
                    <a:pt x="770377" y="25686"/>
                  </a:cubicBezTo>
                  <a:cubicBezTo>
                    <a:pt x="769418" y="26046"/>
                    <a:pt x="769778" y="26406"/>
                    <a:pt x="771096" y="26406"/>
                  </a:cubicBezTo>
                  <a:cubicBezTo>
                    <a:pt x="772414" y="26526"/>
                    <a:pt x="773133" y="26166"/>
                    <a:pt x="772654" y="25806"/>
                  </a:cubicBezTo>
                  <a:close/>
                  <a:moveTo>
                    <a:pt x="764265" y="23407"/>
                  </a:moveTo>
                  <a:cubicBezTo>
                    <a:pt x="763905" y="23047"/>
                    <a:pt x="762827" y="22927"/>
                    <a:pt x="761988" y="23287"/>
                  </a:cubicBezTo>
                  <a:cubicBezTo>
                    <a:pt x="761029" y="23647"/>
                    <a:pt x="761388" y="24007"/>
                    <a:pt x="762707" y="24007"/>
                  </a:cubicBezTo>
                  <a:cubicBezTo>
                    <a:pt x="764025" y="24127"/>
                    <a:pt x="764744" y="23767"/>
                    <a:pt x="764265" y="23407"/>
                  </a:cubicBezTo>
                  <a:close/>
                  <a:moveTo>
                    <a:pt x="758033" y="21728"/>
                  </a:moveTo>
                  <a:cubicBezTo>
                    <a:pt x="756714" y="21128"/>
                    <a:pt x="754797" y="20648"/>
                    <a:pt x="753838" y="20648"/>
                  </a:cubicBezTo>
                  <a:cubicBezTo>
                    <a:pt x="752759" y="20648"/>
                    <a:pt x="752879" y="21128"/>
                    <a:pt x="754437" y="21728"/>
                  </a:cubicBezTo>
                  <a:cubicBezTo>
                    <a:pt x="755756" y="22327"/>
                    <a:pt x="757673" y="22807"/>
                    <a:pt x="758632" y="22807"/>
                  </a:cubicBezTo>
                  <a:cubicBezTo>
                    <a:pt x="759711" y="22807"/>
                    <a:pt x="759591" y="22327"/>
                    <a:pt x="758033" y="21728"/>
                  </a:cubicBezTo>
                  <a:close/>
                  <a:moveTo>
                    <a:pt x="746288" y="18609"/>
                  </a:moveTo>
                  <a:cubicBezTo>
                    <a:pt x="745928" y="18249"/>
                    <a:pt x="744850" y="18129"/>
                    <a:pt x="744011" y="18489"/>
                  </a:cubicBezTo>
                  <a:cubicBezTo>
                    <a:pt x="743052" y="18849"/>
                    <a:pt x="743411" y="19208"/>
                    <a:pt x="744730" y="19208"/>
                  </a:cubicBezTo>
                  <a:cubicBezTo>
                    <a:pt x="746048" y="19328"/>
                    <a:pt x="746767" y="18968"/>
                    <a:pt x="746288" y="18609"/>
                  </a:cubicBezTo>
                  <a:close/>
                  <a:moveTo>
                    <a:pt x="489816" y="17409"/>
                  </a:moveTo>
                  <a:cubicBezTo>
                    <a:pt x="489456" y="17049"/>
                    <a:pt x="488378" y="16929"/>
                    <a:pt x="487539" y="17289"/>
                  </a:cubicBezTo>
                  <a:cubicBezTo>
                    <a:pt x="486580" y="17649"/>
                    <a:pt x="486940" y="18009"/>
                    <a:pt x="488258" y="18009"/>
                  </a:cubicBezTo>
                  <a:cubicBezTo>
                    <a:pt x="489576" y="18129"/>
                    <a:pt x="490295" y="17769"/>
                    <a:pt x="489816" y="17409"/>
                  </a:cubicBezTo>
                  <a:close/>
                  <a:moveTo>
                    <a:pt x="514504" y="16089"/>
                  </a:moveTo>
                  <a:cubicBezTo>
                    <a:pt x="513666" y="15849"/>
                    <a:pt x="512227" y="15849"/>
                    <a:pt x="511508" y="16089"/>
                  </a:cubicBezTo>
                  <a:cubicBezTo>
                    <a:pt x="510669" y="16449"/>
                    <a:pt x="511269" y="16689"/>
                    <a:pt x="512946" y="16689"/>
                  </a:cubicBezTo>
                  <a:cubicBezTo>
                    <a:pt x="514624" y="16689"/>
                    <a:pt x="515224" y="16449"/>
                    <a:pt x="514504" y="16089"/>
                  </a:cubicBezTo>
                  <a:close/>
                  <a:moveTo>
                    <a:pt x="735502" y="16209"/>
                  </a:moveTo>
                  <a:cubicBezTo>
                    <a:pt x="735142" y="15849"/>
                    <a:pt x="734063" y="15730"/>
                    <a:pt x="733224" y="16089"/>
                  </a:cubicBezTo>
                  <a:cubicBezTo>
                    <a:pt x="732266" y="16449"/>
                    <a:pt x="732625" y="16809"/>
                    <a:pt x="733944" y="16809"/>
                  </a:cubicBezTo>
                  <a:cubicBezTo>
                    <a:pt x="735262" y="16929"/>
                    <a:pt x="735981" y="16569"/>
                    <a:pt x="735502" y="16209"/>
                  </a:cubicBezTo>
                  <a:close/>
                  <a:moveTo>
                    <a:pt x="500602" y="15010"/>
                  </a:moveTo>
                  <a:cubicBezTo>
                    <a:pt x="500243" y="14650"/>
                    <a:pt x="499164" y="14530"/>
                    <a:pt x="498325" y="14890"/>
                  </a:cubicBezTo>
                  <a:cubicBezTo>
                    <a:pt x="497366" y="15250"/>
                    <a:pt x="497726" y="15610"/>
                    <a:pt x="499044" y="15610"/>
                  </a:cubicBezTo>
                  <a:cubicBezTo>
                    <a:pt x="500363" y="15730"/>
                    <a:pt x="501082" y="15370"/>
                    <a:pt x="500602" y="15010"/>
                  </a:cubicBezTo>
                  <a:close/>
                  <a:moveTo>
                    <a:pt x="519778" y="15010"/>
                  </a:moveTo>
                  <a:cubicBezTo>
                    <a:pt x="519418" y="14650"/>
                    <a:pt x="518340" y="14530"/>
                    <a:pt x="517501" y="14890"/>
                  </a:cubicBezTo>
                  <a:cubicBezTo>
                    <a:pt x="516542" y="15250"/>
                    <a:pt x="516901" y="15610"/>
                    <a:pt x="518220" y="15610"/>
                  </a:cubicBezTo>
                  <a:cubicBezTo>
                    <a:pt x="519538" y="15730"/>
                    <a:pt x="520257" y="15370"/>
                    <a:pt x="519778" y="15010"/>
                  </a:cubicBezTo>
                  <a:close/>
                  <a:moveTo>
                    <a:pt x="729509" y="15010"/>
                  </a:moveTo>
                  <a:cubicBezTo>
                    <a:pt x="729150" y="14650"/>
                    <a:pt x="728071" y="14530"/>
                    <a:pt x="727232" y="14890"/>
                  </a:cubicBezTo>
                  <a:cubicBezTo>
                    <a:pt x="726273" y="15250"/>
                    <a:pt x="726633" y="15610"/>
                    <a:pt x="727951" y="15610"/>
                  </a:cubicBezTo>
                  <a:cubicBezTo>
                    <a:pt x="729270" y="15730"/>
                    <a:pt x="729989" y="15370"/>
                    <a:pt x="729509" y="15010"/>
                  </a:cubicBezTo>
                  <a:close/>
                  <a:moveTo>
                    <a:pt x="524572" y="13810"/>
                  </a:moveTo>
                  <a:cubicBezTo>
                    <a:pt x="524212" y="13450"/>
                    <a:pt x="523133" y="13330"/>
                    <a:pt x="522294" y="13690"/>
                  </a:cubicBezTo>
                  <a:cubicBezTo>
                    <a:pt x="521336" y="14050"/>
                    <a:pt x="521695" y="14410"/>
                    <a:pt x="523014" y="14410"/>
                  </a:cubicBezTo>
                  <a:cubicBezTo>
                    <a:pt x="524332" y="14530"/>
                    <a:pt x="525051" y="14170"/>
                    <a:pt x="524572" y="13810"/>
                  </a:cubicBezTo>
                  <a:close/>
                  <a:moveTo>
                    <a:pt x="532481" y="12491"/>
                  </a:moveTo>
                  <a:cubicBezTo>
                    <a:pt x="531643" y="12251"/>
                    <a:pt x="530204" y="12251"/>
                    <a:pt x="529485" y="12491"/>
                  </a:cubicBezTo>
                  <a:cubicBezTo>
                    <a:pt x="528646" y="12850"/>
                    <a:pt x="529246" y="13090"/>
                    <a:pt x="530923" y="13090"/>
                  </a:cubicBezTo>
                  <a:cubicBezTo>
                    <a:pt x="532601" y="13090"/>
                    <a:pt x="533201" y="12850"/>
                    <a:pt x="532481" y="12491"/>
                  </a:cubicBezTo>
                  <a:close/>
                  <a:moveTo>
                    <a:pt x="717525" y="12611"/>
                  </a:moveTo>
                  <a:cubicBezTo>
                    <a:pt x="717165" y="12251"/>
                    <a:pt x="716086" y="12131"/>
                    <a:pt x="715248" y="12491"/>
                  </a:cubicBezTo>
                  <a:cubicBezTo>
                    <a:pt x="714289" y="12850"/>
                    <a:pt x="714648" y="13210"/>
                    <a:pt x="715967" y="13210"/>
                  </a:cubicBezTo>
                  <a:cubicBezTo>
                    <a:pt x="717285" y="13330"/>
                    <a:pt x="718004" y="12970"/>
                    <a:pt x="717525" y="12611"/>
                  </a:cubicBezTo>
                  <a:close/>
                  <a:moveTo>
                    <a:pt x="538474" y="11291"/>
                  </a:moveTo>
                  <a:cubicBezTo>
                    <a:pt x="537635" y="11051"/>
                    <a:pt x="536197" y="11051"/>
                    <a:pt x="535478" y="11291"/>
                  </a:cubicBezTo>
                  <a:cubicBezTo>
                    <a:pt x="534639" y="11651"/>
                    <a:pt x="535238" y="11891"/>
                    <a:pt x="536916" y="11891"/>
                  </a:cubicBezTo>
                  <a:cubicBezTo>
                    <a:pt x="538594" y="11891"/>
                    <a:pt x="539193" y="11651"/>
                    <a:pt x="538474" y="11291"/>
                  </a:cubicBezTo>
                  <a:close/>
                  <a:moveTo>
                    <a:pt x="710334" y="11411"/>
                  </a:moveTo>
                  <a:cubicBezTo>
                    <a:pt x="709974" y="11051"/>
                    <a:pt x="708896" y="10931"/>
                    <a:pt x="708057" y="11291"/>
                  </a:cubicBezTo>
                  <a:cubicBezTo>
                    <a:pt x="707098" y="11651"/>
                    <a:pt x="707457" y="12011"/>
                    <a:pt x="708776" y="12011"/>
                  </a:cubicBezTo>
                  <a:cubicBezTo>
                    <a:pt x="710094" y="12131"/>
                    <a:pt x="710813" y="11771"/>
                    <a:pt x="710334" y="11411"/>
                  </a:cubicBezTo>
                  <a:close/>
                  <a:moveTo>
                    <a:pt x="528167" y="10211"/>
                  </a:moveTo>
                  <a:cubicBezTo>
                    <a:pt x="527807" y="9851"/>
                    <a:pt x="526729" y="9731"/>
                    <a:pt x="525890" y="10091"/>
                  </a:cubicBezTo>
                  <a:cubicBezTo>
                    <a:pt x="524931" y="10451"/>
                    <a:pt x="525291" y="10811"/>
                    <a:pt x="526609" y="10811"/>
                  </a:cubicBezTo>
                  <a:cubicBezTo>
                    <a:pt x="527927" y="10931"/>
                    <a:pt x="528646" y="10571"/>
                    <a:pt x="528167" y="10211"/>
                  </a:cubicBezTo>
                  <a:close/>
                  <a:moveTo>
                    <a:pt x="546863" y="10091"/>
                  </a:moveTo>
                  <a:cubicBezTo>
                    <a:pt x="546024" y="9851"/>
                    <a:pt x="544346" y="9851"/>
                    <a:pt x="543268" y="10091"/>
                  </a:cubicBezTo>
                  <a:cubicBezTo>
                    <a:pt x="542069" y="10451"/>
                    <a:pt x="542788" y="10691"/>
                    <a:pt x="544706" y="10691"/>
                  </a:cubicBezTo>
                  <a:cubicBezTo>
                    <a:pt x="546743" y="10691"/>
                    <a:pt x="547582" y="10451"/>
                    <a:pt x="546863" y="10091"/>
                  </a:cubicBezTo>
                  <a:close/>
                  <a:moveTo>
                    <a:pt x="704701" y="10451"/>
                  </a:moveTo>
                  <a:cubicBezTo>
                    <a:pt x="704701" y="10211"/>
                    <a:pt x="703143" y="9731"/>
                    <a:pt x="701225" y="9492"/>
                  </a:cubicBezTo>
                  <a:cubicBezTo>
                    <a:pt x="699188" y="9252"/>
                    <a:pt x="697870" y="9372"/>
                    <a:pt x="698229" y="9971"/>
                  </a:cubicBezTo>
                  <a:cubicBezTo>
                    <a:pt x="698829" y="10931"/>
                    <a:pt x="704701" y="11411"/>
                    <a:pt x="704701" y="10451"/>
                  </a:cubicBezTo>
                  <a:close/>
                  <a:moveTo>
                    <a:pt x="555852" y="8892"/>
                  </a:moveTo>
                  <a:cubicBezTo>
                    <a:pt x="554653" y="8652"/>
                    <a:pt x="552736" y="8652"/>
                    <a:pt x="551657" y="8892"/>
                  </a:cubicBezTo>
                  <a:cubicBezTo>
                    <a:pt x="550458" y="9252"/>
                    <a:pt x="551417" y="9492"/>
                    <a:pt x="553694" y="9492"/>
                  </a:cubicBezTo>
                  <a:cubicBezTo>
                    <a:pt x="555971" y="9492"/>
                    <a:pt x="556930" y="9252"/>
                    <a:pt x="555852" y="8892"/>
                  </a:cubicBezTo>
                  <a:close/>
                  <a:moveTo>
                    <a:pt x="695473" y="8892"/>
                  </a:moveTo>
                  <a:cubicBezTo>
                    <a:pt x="694634" y="8652"/>
                    <a:pt x="692956" y="8652"/>
                    <a:pt x="691877" y="8892"/>
                  </a:cubicBezTo>
                  <a:cubicBezTo>
                    <a:pt x="690679" y="9252"/>
                    <a:pt x="691398" y="9492"/>
                    <a:pt x="693316" y="9492"/>
                  </a:cubicBezTo>
                  <a:cubicBezTo>
                    <a:pt x="695353" y="9492"/>
                    <a:pt x="696192" y="9252"/>
                    <a:pt x="695473" y="8892"/>
                  </a:cubicBezTo>
                  <a:close/>
                  <a:moveTo>
                    <a:pt x="564840" y="7692"/>
                  </a:moveTo>
                  <a:cubicBezTo>
                    <a:pt x="564001" y="7452"/>
                    <a:pt x="562323" y="7452"/>
                    <a:pt x="561245" y="7692"/>
                  </a:cubicBezTo>
                  <a:cubicBezTo>
                    <a:pt x="560046" y="8052"/>
                    <a:pt x="560765" y="8292"/>
                    <a:pt x="562683" y="8292"/>
                  </a:cubicBezTo>
                  <a:cubicBezTo>
                    <a:pt x="564720" y="8292"/>
                    <a:pt x="565559" y="8052"/>
                    <a:pt x="564840" y="7692"/>
                  </a:cubicBezTo>
                  <a:close/>
                  <a:moveTo>
                    <a:pt x="686484" y="7692"/>
                  </a:moveTo>
                  <a:cubicBezTo>
                    <a:pt x="685286" y="7452"/>
                    <a:pt x="683368" y="7452"/>
                    <a:pt x="682290" y="7692"/>
                  </a:cubicBezTo>
                  <a:cubicBezTo>
                    <a:pt x="681091" y="8052"/>
                    <a:pt x="682050" y="8292"/>
                    <a:pt x="684327" y="8292"/>
                  </a:cubicBezTo>
                  <a:cubicBezTo>
                    <a:pt x="686604" y="8292"/>
                    <a:pt x="687563" y="8052"/>
                    <a:pt x="686484" y="7692"/>
                  </a:cubicBezTo>
                  <a:close/>
                  <a:moveTo>
                    <a:pt x="554533" y="6612"/>
                  </a:moveTo>
                  <a:cubicBezTo>
                    <a:pt x="554174" y="6253"/>
                    <a:pt x="553095" y="6133"/>
                    <a:pt x="552256" y="6492"/>
                  </a:cubicBezTo>
                  <a:cubicBezTo>
                    <a:pt x="551297" y="6852"/>
                    <a:pt x="551657" y="7212"/>
                    <a:pt x="552975" y="7212"/>
                  </a:cubicBezTo>
                  <a:cubicBezTo>
                    <a:pt x="554294" y="7332"/>
                    <a:pt x="555013" y="6972"/>
                    <a:pt x="554533" y="6612"/>
                  </a:cubicBezTo>
                  <a:close/>
                  <a:moveTo>
                    <a:pt x="575626" y="6492"/>
                  </a:moveTo>
                  <a:cubicBezTo>
                    <a:pt x="574787" y="6253"/>
                    <a:pt x="573109" y="6253"/>
                    <a:pt x="572031" y="6492"/>
                  </a:cubicBezTo>
                  <a:cubicBezTo>
                    <a:pt x="570832" y="6852"/>
                    <a:pt x="571551" y="7092"/>
                    <a:pt x="573469" y="7092"/>
                  </a:cubicBezTo>
                  <a:cubicBezTo>
                    <a:pt x="575506" y="7092"/>
                    <a:pt x="576345" y="6852"/>
                    <a:pt x="575626" y="6492"/>
                  </a:cubicBezTo>
                  <a:close/>
                  <a:moveTo>
                    <a:pt x="674500" y="6492"/>
                  </a:moveTo>
                  <a:cubicBezTo>
                    <a:pt x="673301" y="6253"/>
                    <a:pt x="671384" y="6253"/>
                    <a:pt x="670305" y="6492"/>
                  </a:cubicBezTo>
                  <a:cubicBezTo>
                    <a:pt x="669107" y="6852"/>
                    <a:pt x="670065" y="7092"/>
                    <a:pt x="672342" y="7092"/>
                  </a:cubicBezTo>
                  <a:cubicBezTo>
                    <a:pt x="674620" y="7092"/>
                    <a:pt x="675578" y="6852"/>
                    <a:pt x="674500" y="6492"/>
                  </a:cubicBezTo>
                  <a:close/>
                  <a:moveTo>
                    <a:pt x="591206" y="5293"/>
                  </a:moveTo>
                  <a:cubicBezTo>
                    <a:pt x="589648" y="5053"/>
                    <a:pt x="587251" y="5053"/>
                    <a:pt x="585813" y="5293"/>
                  </a:cubicBezTo>
                  <a:cubicBezTo>
                    <a:pt x="584255" y="5533"/>
                    <a:pt x="585454" y="5773"/>
                    <a:pt x="588450" y="5773"/>
                  </a:cubicBezTo>
                  <a:cubicBezTo>
                    <a:pt x="591446" y="5773"/>
                    <a:pt x="592644" y="5533"/>
                    <a:pt x="591206" y="5293"/>
                  </a:cubicBezTo>
                  <a:close/>
                  <a:moveTo>
                    <a:pt x="661916" y="5293"/>
                  </a:moveTo>
                  <a:cubicBezTo>
                    <a:pt x="660358" y="5053"/>
                    <a:pt x="657721" y="5053"/>
                    <a:pt x="655923" y="5293"/>
                  </a:cubicBezTo>
                  <a:cubicBezTo>
                    <a:pt x="654006" y="5533"/>
                    <a:pt x="655324" y="5773"/>
                    <a:pt x="658560" y="5773"/>
                  </a:cubicBezTo>
                  <a:cubicBezTo>
                    <a:pt x="661916" y="5773"/>
                    <a:pt x="663354" y="5533"/>
                    <a:pt x="661916" y="5293"/>
                  </a:cubicBezTo>
                  <a:close/>
                  <a:moveTo>
                    <a:pt x="639744" y="4093"/>
                  </a:moveTo>
                  <a:cubicBezTo>
                    <a:pt x="633272" y="3853"/>
                    <a:pt x="622726" y="3853"/>
                    <a:pt x="616374" y="4093"/>
                  </a:cubicBezTo>
                  <a:cubicBezTo>
                    <a:pt x="609902" y="4213"/>
                    <a:pt x="615176" y="4453"/>
                    <a:pt x="627999" y="4453"/>
                  </a:cubicBezTo>
                  <a:cubicBezTo>
                    <a:pt x="640823" y="4453"/>
                    <a:pt x="646096" y="4213"/>
                    <a:pt x="639744" y="4093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D821ABE-A5AD-3808-4541-2ACC9D294F12}"/>
                </a:ext>
              </a:extLst>
            </p:cNvPr>
            <p:cNvSpPr/>
            <p:nvPr/>
          </p:nvSpPr>
          <p:spPr>
            <a:xfrm flipV="1">
              <a:off x="6158916" y="4081556"/>
              <a:ext cx="1080902" cy="1082457"/>
            </a:xfrm>
            <a:custGeom>
              <a:avLst/>
              <a:gdLst>
                <a:gd name="connsiteX0" fmla="*/ 490211 w 1080902"/>
                <a:gd name="connsiteY0" fmla="*/ 1076863 h 1082457"/>
                <a:gd name="connsiteX1" fmla="*/ 387143 w 1080902"/>
                <a:gd name="connsiteY1" fmla="*/ 1057669 h 1082457"/>
                <a:gd name="connsiteX2" fmla="*/ 367968 w 1080902"/>
                <a:gd name="connsiteY2" fmla="*/ 1052151 h 1082457"/>
                <a:gd name="connsiteX3" fmla="*/ 346635 w 1080902"/>
                <a:gd name="connsiteY3" fmla="*/ 1044353 h 1082457"/>
                <a:gd name="connsiteX4" fmla="*/ 30600 w 1080902"/>
                <a:gd name="connsiteY4" fmla="*/ 731014 h 1082457"/>
                <a:gd name="connsiteX5" fmla="*/ -3197 w 1080902"/>
                <a:gd name="connsiteY5" fmla="*/ 587540 h 1082457"/>
                <a:gd name="connsiteX6" fmla="*/ -2478 w 1080902"/>
                <a:gd name="connsiteY6" fmla="*/ 480175 h 1082457"/>
                <a:gd name="connsiteX7" fmla="*/ 153442 w 1080902"/>
                <a:gd name="connsiteY7" fmla="*/ 153880 h 1082457"/>
                <a:gd name="connsiteX8" fmla="*/ 480264 w 1080902"/>
                <a:gd name="connsiteY8" fmla="*/ -2310 h 1082457"/>
                <a:gd name="connsiteX9" fmla="*/ 591242 w 1080902"/>
                <a:gd name="connsiteY9" fmla="*/ -2310 h 1082457"/>
                <a:gd name="connsiteX10" fmla="*/ 918064 w 1080902"/>
                <a:gd name="connsiteY10" fmla="*/ 153880 h 1082457"/>
                <a:gd name="connsiteX11" fmla="*/ 1074104 w 1080902"/>
                <a:gd name="connsiteY11" fmla="*/ 481014 h 1082457"/>
                <a:gd name="connsiteX12" fmla="*/ 1074583 w 1080902"/>
                <a:gd name="connsiteY12" fmla="*/ 588140 h 1082457"/>
                <a:gd name="connsiteX13" fmla="*/ 978107 w 1080902"/>
                <a:gd name="connsiteY13" fmla="*/ 848456 h 1082457"/>
                <a:gd name="connsiteX14" fmla="*/ 797019 w 1080902"/>
                <a:gd name="connsiteY14" fmla="*/ 1011124 h 1082457"/>
                <a:gd name="connsiteX15" fmla="*/ 579137 w 1080902"/>
                <a:gd name="connsiteY15" fmla="*/ 1076863 h 1082457"/>
                <a:gd name="connsiteX16" fmla="*/ 490211 w 1080902"/>
                <a:gd name="connsiteY16" fmla="*/ 1076863 h 1082457"/>
                <a:gd name="connsiteX17" fmla="*/ 531199 w 1080902"/>
                <a:gd name="connsiteY17" fmla="*/ 1072544 h 1082457"/>
                <a:gd name="connsiteX18" fmla="*/ 522810 w 1080902"/>
                <a:gd name="connsiteY18" fmla="*/ 1072544 h 1082457"/>
                <a:gd name="connsiteX19" fmla="*/ 527364 w 1080902"/>
                <a:gd name="connsiteY19" fmla="*/ 1073024 h 1082457"/>
                <a:gd name="connsiteX20" fmla="*/ 531199 w 1080902"/>
                <a:gd name="connsiteY20" fmla="*/ 1072544 h 1082457"/>
                <a:gd name="connsiteX21" fmla="*/ 504952 w 1080902"/>
                <a:gd name="connsiteY21" fmla="*/ 1071345 h 1082457"/>
                <a:gd name="connsiteX22" fmla="*/ 498361 w 1080902"/>
                <a:gd name="connsiteY22" fmla="*/ 1071345 h 1082457"/>
                <a:gd name="connsiteX23" fmla="*/ 501597 w 1080902"/>
                <a:gd name="connsiteY23" fmla="*/ 1071824 h 1082457"/>
                <a:gd name="connsiteX24" fmla="*/ 504952 w 1080902"/>
                <a:gd name="connsiteY24" fmla="*/ 1071345 h 1082457"/>
                <a:gd name="connsiteX25" fmla="*/ 587407 w 1080902"/>
                <a:gd name="connsiteY25" fmla="*/ 1070385 h 1082457"/>
                <a:gd name="connsiteX26" fmla="*/ 768735 w 1080902"/>
                <a:gd name="connsiteY26" fmla="*/ 1019281 h 1082457"/>
                <a:gd name="connsiteX27" fmla="*/ 910154 w 1080902"/>
                <a:gd name="connsiteY27" fmla="*/ 919473 h 1082457"/>
                <a:gd name="connsiteX28" fmla="*/ 1028442 w 1080902"/>
                <a:gd name="connsiteY28" fmla="*/ 746609 h 1082457"/>
                <a:gd name="connsiteX29" fmla="*/ 1032277 w 1080902"/>
                <a:gd name="connsiteY29" fmla="*/ 736892 h 1082457"/>
                <a:gd name="connsiteX30" fmla="*/ 1015139 w 1080902"/>
                <a:gd name="connsiteY30" fmla="*/ 730174 h 1082457"/>
                <a:gd name="connsiteX31" fmla="*/ 998001 w 1080902"/>
                <a:gd name="connsiteY31" fmla="*/ 723576 h 1082457"/>
                <a:gd name="connsiteX32" fmla="*/ 1003514 w 1080902"/>
                <a:gd name="connsiteY32" fmla="*/ 707262 h 1082457"/>
                <a:gd name="connsiteX33" fmla="*/ 1034075 w 1080902"/>
                <a:gd name="connsiteY33" fmla="*/ 562708 h 1082457"/>
                <a:gd name="connsiteX34" fmla="*/ 1034674 w 1080902"/>
                <a:gd name="connsiteY34" fmla="*/ 555151 h 1082457"/>
                <a:gd name="connsiteX35" fmla="*/ 1021252 w 1080902"/>
                <a:gd name="connsiteY35" fmla="*/ 555151 h 1082457"/>
                <a:gd name="connsiteX36" fmla="*/ 995005 w 1080902"/>
                <a:gd name="connsiteY36" fmla="*/ 554311 h 1082457"/>
                <a:gd name="connsiteX37" fmla="*/ 982182 w 1080902"/>
                <a:gd name="connsiteY37" fmla="*/ 553591 h 1082457"/>
                <a:gd name="connsiteX38" fmla="*/ 982182 w 1080902"/>
                <a:gd name="connsiteY38" fmla="*/ 544714 h 1082457"/>
                <a:gd name="connsiteX39" fmla="*/ 982182 w 1080902"/>
                <a:gd name="connsiteY39" fmla="*/ 535837 h 1082457"/>
                <a:gd name="connsiteX40" fmla="*/ 1008668 w 1080902"/>
                <a:gd name="connsiteY40" fmla="*/ 536197 h 1082457"/>
                <a:gd name="connsiteX41" fmla="*/ 1035274 w 1080902"/>
                <a:gd name="connsiteY41" fmla="*/ 536557 h 1082457"/>
                <a:gd name="connsiteX42" fmla="*/ 1034435 w 1080902"/>
                <a:gd name="connsiteY42" fmla="*/ 517363 h 1082457"/>
                <a:gd name="connsiteX43" fmla="*/ 1014420 w 1080902"/>
                <a:gd name="connsiteY43" fmla="*/ 394402 h 1082457"/>
                <a:gd name="connsiteX44" fmla="*/ 995245 w 1080902"/>
                <a:gd name="connsiteY44" fmla="*/ 341859 h 1082457"/>
                <a:gd name="connsiteX45" fmla="*/ 989133 w 1080902"/>
                <a:gd name="connsiteY45" fmla="*/ 327824 h 1082457"/>
                <a:gd name="connsiteX46" fmla="*/ 931966 w 1080902"/>
                <a:gd name="connsiteY46" fmla="*/ 233654 h 1082457"/>
                <a:gd name="connsiteX47" fmla="*/ 860897 w 1080902"/>
                <a:gd name="connsiteY47" fmla="*/ 159038 h 1082457"/>
                <a:gd name="connsiteX48" fmla="*/ 848073 w 1080902"/>
                <a:gd name="connsiteY48" fmla="*/ 148242 h 1082457"/>
                <a:gd name="connsiteX49" fmla="*/ 859339 w 1080902"/>
                <a:gd name="connsiteY49" fmla="*/ 133486 h 1082457"/>
                <a:gd name="connsiteX50" fmla="*/ 870724 w 1080902"/>
                <a:gd name="connsiteY50" fmla="*/ 118731 h 1082457"/>
                <a:gd name="connsiteX51" fmla="*/ 863174 w 1080902"/>
                <a:gd name="connsiteY51" fmla="*/ 112853 h 1082457"/>
                <a:gd name="connsiteX52" fmla="*/ 811400 w 1080902"/>
                <a:gd name="connsiteY52" fmla="*/ 77344 h 1082457"/>
                <a:gd name="connsiteX53" fmla="*/ 563677 w 1080902"/>
                <a:gd name="connsiteY53" fmla="*/ 1409 h 1082457"/>
                <a:gd name="connsiteX54" fmla="*/ 548337 w 1080902"/>
                <a:gd name="connsiteY54" fmla="*/ 569 h 1082457"/>
                <a:gd name="connsiteX55" fmla="*/ 548337 w 1080902"/>
                <a:gd name="connsiteY55" fmla="*/ 34158 h 1082457"/>
                <a:gd name="connsiteX56" fmla="*/ 547618 w 1080902"/>
                <a:gd name="connsiteY56" fmla="*/ 78664 h 1082457"/>
                <a:gd name="connsiteX57" fmla="*/ 546779 w 1080902"/>
                <a:gd name="connsiteY57" fmla="*/ 89700 h 1082457"/>
                <a:gd name="connsiteX58" fmla="*/ 537790 w 1080902"/>
                <a:gd name="connsiteY58" fmla="*/ 89700 h 1082457"/>
                <a:gd name="connsiteX59" fmla="*/ 528802 w 1080902"/>
                <a:gd name="connsiteY59" fmla="*/ 89700 h 1082457"/>
                <a:gd name="connsiteX60" fmla="*/ 529521 w 1080902"/>
                <a:gd name="connsiteY60" fmla="*/ 45075 h 1082457"/>
                <a:gd name="connsiteX61" fmla="*/ 530360 w 1080902"/>
                <a:gd name="connsiteY61" fmla="*/ 569 h 1082457"/>
                <a:gd name="connsiteX62" fmla="*/ 511424 w 1080902"/>
                <a:gd name="connsiteY62" fmla="*/ 1409 h 1082457"/>
                <a:gd name="connsiteX63" fmla="*/ 99272 w 1080902"/>
                <a:gd name="connsiteY63" fmla="*/ 226456 h 1082457"/>
                <a:gd name="connsiteX64" fmla="*/ 53251 w 1080902"/>
                <a:gd name="connsiteY64" fmla="*/ 305031 h 1082457"/>
                <a:gd name="connsiteX65" fmla="*/ 31079 w 1080902"/>
                <a:gd name="connsiteY65" fmla="*/ 359374 h 1082457"/>
                <a:gd name="connsiteX66" fmla="*/ 48457 w 1080902"/>
                <a:gd name="connsiteY66" fmla="*/ 365612 h 1082457"/>
                <a:gd name="connsiteX67" fmla="*/ 65355 w 1080902"/>
                <a:gd name="connsiteY67" fmla="*/ 372209 h 1082457"/>
                <a:gd name="connsiteX68" fmla="*/ 61760 w 1080902"/>
                <a:gd name="connsiteY68" fmla="*/ 384326 h 1082457"/>
                <a:gd name="connsiteX69" fmla="*/ 37790 w 1080902"/>
                <a:gd name="connsiteY69" fmla="*/ 524441 h 1082457"/>
                <a:gd name="connsiteX70" fmla="*/ 37790 w 1080902"/>
                <a:gd name="connsiteY70" fmla="*/ 535597 h 1082457"/>
                <a:gd name="connsiteX71" fmla="*/ 45101 w 1080902"/>
                <a:gd name="connsiteY71" fmla="*/ 536437 h 1082457"/>
                <a:gd name="connsiteX72" fmla="*/ 70988 w 1080902"/>
                <a:gd name="connsiteY72" fmla="*/ 537156 h 1082457"/>
                <a:gd name="connsiteX73" fmla="*/ 89564 w 1080902"/>
                <a:gd name="connsiteY73" fmla="*/ 537156 h 1082457"/>
                <a:gd name="connsiteX74" fmla="*/ 89085 w 1080902"/>
                <a:gd name="connsiteY74" fmla="*/ 546513 h 1082457"/>
                <a:gd name="connsiteX75" fmla="*/ 88725 w 1080902"/>
                <a:gd name="connsiteY75" fmla="*/ 555750 h 1082457"/>
                <a:gd name="connsiteX76" fmla="*/ 63318 w 1080902"/>
                <a:gd name="connsiteY76" fmla="*/ 555271 h 1082457"/>
                <a:gd name="connsiteX77" fmla="*/ 37790 w 1080902"/>
                <a:gd name="connsiteY77" fmla="*/ 557070 h 1082457"/>
                <a:gd name="connsiteX78" fmla="*/ 41386 w 1080902"/>
                <a:gd name="connsiteY78" fmla="*/ 597137 h 1082457"/>
                <a:gd name="connsiteX79" fmla="*/ 231942 w 1080902"/>
                <a:gd name="connsiteY79" fmla="*/ 928351 h 1082457"/>
                <a:gd name="connsiteX80" fmla="*/ 339444 w 1080902"/>
                <a:gd name="connsiteY80" fmla="*/ 991090 h 1082457"/>
                <a:gd name="connsiteX81" fmla="*/ 519334 w 1080902"/>
                <a:gd name="connsiteY81" fmla="*/ 1030798 h 1082457"/>
                <a:gd name="connsiteX82" fmla="*/ 533955 w 1080902"/>
                <a:gd name="connsiteY82" fmla="*/ 1031517 h 1082457"/>
                <a:gd name="connsiteX83" fmla="*/ 533955 w 1080902"/>
                <a:gd name="connsiteY83" fmla="*/ 1006805 h 1082457"/>
                <a:gd name="connsiteX84" fmla="*/ 533955 w 1080902"/>
                <a:gd name="connsiteY84" fmla="*/ 982213 h 1082457"/>
                <a:gd name="connsiteX85" fmla="*/ 543543 w 1080902"/>
                <a:gd name="connsiteY85" fmla="*/ 982213 h 1082457"/>
                <a:gd name="connsiteX86" fmla="*/ 553131 w 1080902"/>
                <a:gd name="connsiteY86" fmla="*/ 982213 h 1082457"/>
                <a:gd name="connsiteX87" fmla="*/ 553131 w 1080902"/>
                <a:gd name="connsiteY87" fmla="*/ 1027199 h 1082457"/>
                <a:gd name="connsiteX88" fmla="*/ 553131 w 1080902"/>
                <a:gd name="connsiteY88" fmla="*/ 1072184 h 1082457"/>
                <a:gd name="connsiteX89" fmla="*/ 561880 w 1080902"/>
                <a:gd name="connsiteY89" fmla="*/ 1072184 h 1082457"/>
                <a:gd name="connsiteX90" fmla="*/ 587407 w 1080902"/>
                <a:gd name="connsiteY90" fmla="*/ 1070385 h 1082457"/>
                <a:gd name="connsiteX91" fmla="*/ 492368 w 1080902"/>
                <a:gd name="connsiteY91" fmla="*/ 1070145 h 1082457"/>
                <a:gd name="connsiteX92" fmla="*/ 488773 w 1080902"/>
                <a:gd name="connsiteY92" fmla="*/ 1070145 h 1082457"/>
                <a:gd name="connsiteX93" fmla="*/ 490211 w 1080902"/>
                <a:gd name="connsiteY93" fmla="*/ 1070745 h 1082457"/>
                <a:gd name="connsiteX94" fmla="*/ 492368 w 1080902"/>
                <a:gd name="connsiteY94" fmla="*/ 1070145 h 1082457"/>
                <a:gd name="connsiteX95" fmla="*/ 477388 w 1080902"/>
                <a:gd name="connsiteY95" fmla="*/ 1068945 h 1082457"/>
                <a:gd name="connsiteX96" fmla="*/ 472594 w 1080902"/>
                <a:gd name="connsiteY96" fmla="*/ 1068945 h 1082457"/>
                <a:gd name="connsiteX97" fmla="*/ 474631 w 1080902"/>
                <a:gd name="connsiteY97" fmla="*/ 1069425 h 1082457"/>
                <a:gd name="connsiteX98" fmla="*/ 477388 w 1080902"/>
                <a:gd name="connsiteY98" fmla="*/ 1068945 h 1082457"/>
                <a:gd name="connsiteX99" fmla="*/ 467201 w 1080902"/>
                <a:gd name="connsiteY99" fmla="*/ 1067746 h 1082457"/>
                <a:gd name="connsiteX100" fmla="*/ 464205 w 1080902"/>
                <a:gd name="connsiteY100" fmla="*/ 1067746 h 1082457"/>
                <a:gd name="connsiteX101" fmla="*/ 465643 w 1080902"/>
                <a:gd name="connsiteY101" fmla="*/ 1068346 h 1082457"/>
                <a:gd name="connsiteX102" fmla="*/ 467201 w 1080902"/>
                <a:gd name="connsiteY102" fmla="*/ 1067746 h 1082457"/>
                <a:gd name="connsiteX103" fmla="*/ 449703 w 1080902"/>
                <a:gd name="connsiteY103" fmla="*/ 1065466 h 1082457"/>
                <a:gd name="connsiteX104" fmla="*/ 447426 w 1080902"/>
                <a:gd name="connsiteY104" fmla="*/ 1065347 h 1082457"/>
                <a:gd name="connsiteX105" fmla="*/ 448145 w 1080902"/>
                <a:gd name="connsiteY105" fmla="*/ 1066066 h 1082457"/>
                <a:gd name="connsiteX106" fmla="*/ 449703 w 1080902"/>
                <a:gd name="connsiteY106" fmla="*/ 1065466 h 1082457"/>
                <a:gd name="connsiteX107" fmla="*/ 443231 w 1080902"/>
                <a:gd name="connsiteY107" fmla="*/ 1064147 h 1082457"/>
                <a:gd name="connsiteX108" fmla="*/ 440235 w 1080902"/>
                <a:gd name="connsiteY108" fmla="*/ 1064147 h 1082457"/>
                <a:gd name="connsiteX109" fmla="*/ 441673 w 1080902"/>
                <a:gd name="connsiteY109" fmla="*/ 1064747 h 1082457"/>
                <a:gd name="connsiteX110" fmla="*/ 443231 w 1080902"/>
                <a:gd name="connsiteY110" fmla="*/ 1064147 h 1082457"/>
                <a:gd name="connsiteX111" fmla="*/ 430048 w 1080902"/>
                <a:gd name="connsiteY111" fmla="*/ 1061748 h 1082457"/>
                <a:gd name="connsiteX112" fmla="*/ 427052 w 1080902"/>
                <a:gd name="connsiteY112" fmla="*/ 1061748 h 1082457"/>
                <a:gd name="connsiteX113" fmla="*/ 428490 w 1080902"/>
                <a:gd name="connsiteY113" fmla="*/ 1062347 h 1082457"/>
                <a:gd name="connsiteX114" fmla="*/ 430048 w 1080902"/>
                <a:gd name="connsiteY114" fmla="*/ 1061748 h 108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080902" h="1082457">
                  <a:moveTo>
                    <a:pt x="490211" y="1076863"/>
                  </a:moveTo>
                  <a:cubicBezTo>
                    <a:pt x="457733" y="1074104"/>
                    <a:pt x="417704" y="1066666"/>
                    <a:pt x="387143" y="1057669"/>
                  </a:cubicBezTo>
                  <a:cubicBezTo>
                    <a:pt x="377915" y="1055030"/>
                    <a:pt x="369286" y="1052511"/>
                    <a:pt x="367968" y="1052151"/>
                  </a:cubicBezTo>
                  <a:cubicBezTo>
                    <a:pt x="366649" y="1051791"/>
                    <a:pt x="357062" y="1048312"/>
                    <a:pt x="346635" y="1044353"/>
                  </a:cubicBezTo>
                  <a:cubicBezTo>
                    <a:pt x="201740" y="990011"/>
                    <a:pt x="85729" y="874968"/>
                    <a:pt x="30600" y="731014"/>
                  </a:cubicBezTo>
                  <a:cubicBezTo>
                    <a:pt x="13342" y="685669"/>
                    <a:pt x="1836" y="637204"/>
                    <a:pt x="-3197" y="587540"/>
                  </a:cubicBezTo>
                  <a:cubicBezTo>
                    <a:pt x="-5474" y="564987"/>
                    <a:pt x="-5115" y="502608"/>
                    <a:pt x="-2478" y="480175"/>
                  </a:cubicBezTo>
                  <a:cubicBezTo>
                    <a:pt x="12263" y="352896"/>
                    <a:pt x="65115" y="242411"/>
                    <a:pt x="153442" y="153880"/>
                  </a:cubicBezTo>
                  <a:cubicBezTo>
                    <a:pt x="241889" y="65468"/>
                    <a:pt x="353946" y="11845"/>
                    <a:pt x="480264" y="-2310"/>
                  </a:cubicBezTo>
                  <a:cubicBezTo>
                    <a:pt x="505791" y="-5189"/>
                    <a:pt x="565715" y="-5189"/>
                    <a:pt x="591242" y="-2310"/>
                  </a:cubicBezTo>
                  <a:cubicBezTo>
                    <a:pt x="717680" y="11845"/>
                    <a:pt x="829617" y="65348"/>
                    <a:pt x="918064" y="153880"/>
                  </a:cubicBezTo>
                  <a:cubicBezTo>
                    <a:pt x="1006391" y="242411"/>
                    <a:pt x="1059962" y="354455"/>
                    <a:pt x="1074104" y="481014"/>
                  </a:cubicBezTo>
                  <a:cubicBezTo>
                    <a:pt x="1076621" y="504047"/>
                    <a:pt x="1076980" y="564987"/>
                    <a:pt x="1074583" y="588140"/>
                  </a:cubicBezTo>
                  <a:cubicBezTo>
                    <a:pt x="1065115" y="682550"/>
                    <a:pt x="1031918" y="772041"/>
                    <a:pt x="978107" y="848456"/>
                  </a:cubicBezTo>
                  <a:cubicBezTo>
                    <a:pt x="931247" y="915155"/>
                    <a:pt x="868807" y="971177"/>
                    <a:pt x="797019" y="1011124"/>
                  </a:cubicBezTo>
                  <a:cubicBezTo>
                    <a:pt x="730743" y="1047952"/>
                    <a:pt x="655719" y="1070625"/>
                    <a:pt x="579137" y="1076863"/>
                  </a:cubicBezTo>
                  <a:cubicBezTo>
                    <a:pt x="561400" y="1078422"/>
                    <a:pt x="507829" y="1078302"/>
                    <a:pt x="490211" y="1076863"/>
                  </a:cubicBezTo>
                  <a:close/>
                  <a:moveTo>
                    <a:pt x="531199" y="1072544"/>
                  </a:moveTo>
                  <a:cubicBezTo>
                    <a:pt x="528802" y="1072304"/>
                    <a:pt x="524967" y="1072304"/>
                    <a:pt x="522810" y="1072544"/>
                  </a:cubicBezTo>
                  <a:cubicBezTo>
                    <a:pt x="520772" y="1072784"/>
                    <a:pt x="522810" y="1073024"/>
                    <a:pt x="527364" y="1073024"/>
                  </a:cubicBezTo>
                  <a:cubicBezTo>
                    <a:pt x="532038" y="1073024"/>
                    <a:pt x="533716" y="1072784"/>
                    <a:pt x="531199" y="1072544"/>
                  </a:cubicBezTo>
                  <a:close/>
                  <a:moveTo>
                    <a:pt x="504952" y="1071345"/>
                  </a:moveTo>
                  <a:cubicBezTo>
                    <a:pt x="503035" y="1071105"/>
                    <a:pt x="500159" y="1071105"/>
                    <a:pt x="498361" y="1071345"/>
                  </a:cubicBezTo>
                  <a:cubicBezTo>
                    <a:pt x="496443" y="1071585"/>
                    <a:pt x="498001" y="1071824"/>
                    <a:pt x="501597" y="1071824"/>
                  </a:cubicBezTo>
                  <a:cubicBezTo>
                    <a:pt x="505192" y="1071824"/>
                    <a:pt x="506750" y="1071585"/>
                    <a:pt x="504952" y="1071345"/>
                  </a:cubicBezTo>
                  <a:close/>
                  <a:moveTo>
                    <a:pt x="587407" y="1070385"/>
                  </a:moveTo>
                  <a:cubicBezTo>
                    <a:pt x="652843" y="1063787"/>
                    <a:pt x="710369" y="1047472"/>
                    <a:pt x="768735" y="1019281"/>
                  </a:cubicBezTo>
                  <a:cubicBezTo>
                    <a:pt x="821108" y="993969"/>
                    <a:pt x="868447" y="960620"/>
                    <a:pt x="910154" y="919473"/>
                  </a:cubicBezTo>
                  <a:cubicBezTo>
                    <a:pt x="961927" y="868370"/>
                    <a:pt x="999679" y="813188"/>
                    <a:pt x="1028442" y="746609"/>
                  </a:cubicBezTo>
                  <a:cubicBezTo>
                    <a:pt x="1030719" y="741451"/>
                    <a:pt x="1032397" y="737012"/>
                    <a:pt x="1032277" y="736892"/>
                  </a:cubicBezTo>
                  <a:cubicBezTo>
                    <a:pt x="1032038" y="736772"/>
                    <a:pt x="1024368" y="733773"/>
                    <a:pt x="1015139" y="730174"/>
                  </a:cubicBezTo>
                  <a:cubicBezTo>
                    <a:pt x="1005911" y="726695"/>
                    <a:pt x="998121" y="723696"/>
                    <a:pt x="998001" y="723576"/>
                  </a:cubicBezTo>
                  <a:cubicBezTo>
                    <a:pt x="997762" y="723456"/>
                    <a:pt x="1000278" y="716139"/>
                    <a:pt x="1003514" y="707262"/>
                  </a:cubicBezTo>
                  <a:cubicBezTo>
                    <a:pt x="1020652" y="661556"/>
                    <a:pt x="1030000" y="617770"/>
                    <a:pt x="1034075" y="562708"/>
                  </a:cubicBezTo>
                  <a:lnTo>
                    <a:pt x="1034674" y="555151"/>
                  </a:lnTo>
                  <a:lnTo>
                    <a:pt x="1021252" y="555151"/>
                  </a:lnTo>
                  <a:cubicBezTo>
                    <a:pt x="1013821" y="555151"/>
                    <a:pt x="1001956" y="554791"/>
                    <a:pt x="995005" y="554311"/>
                  </a:cubicBezTo>
                  <a:lnTo>
                    <a:pt x="982182" y="553591"/>
                  </a:lnTo>
                  <a:lnTo>
                    <a:pt x="982182" y="544714"/>
                  </a:lnTo>
                  <a:lnTo>
                    <a:pt x="982182" y="535837"/>
                  </a:lnTo>
                  <a:lnTo>
                    <a:pt x="1008668" y="536197"/>
                  </a:lnTo>
                  <a:lnTo>
                    <a:pt x="1035274" y="536557"/>
                  </a:lnTo>
                  <a:lnTo>
                    <a:pt x="1034435" y="517363"/>
                  </a:lnTo>
                  <a:cubicBezTo>
                    <a:pt x="1032637" y="474537"/>
                    <a:pt x="1026285" y="435189"/>
                    <a:pt x="1014420" y="394402"/>
                  </a:cubicBezTo>
                  <a:cubicBezTo>
                    <a:pt x="1009986" y="379167"/>
                    <a:pt x="1000398" y="352896"/>
                    <a:pt x="995245" y="341859"/>
                  </a:cubicBezTo>
                  <a:cubicBezTo>
                    <a:pt x="993207" y="337421"/>
                    <a:pt x="990451" y="331183"/>
                    <a:pt x="989133" y="327824"/>
                  </a:cubicBezTo>
                  <a:cubicBezTo>
                    <a:pt x="980743" y="306471"/>
                    <a:pt x="952460" y="259926"/>
                    <a:pt x="931966" y="233654"/>
                  </a:cubicBezTo>
                  <a:cubicBezTo>
                    <a:pt x="912431" y="208462"/>
                    <a:pt x="883308" y="177992"/>
                    <a:pt x="860897" y="159038"/>
                  </a:cubicBezTo>
                  <a:lnTo>
                    <a:pt x="848073" y="148242"/>
                  </a:lnTo>
                  <a:lnTo>
                    <a:pt x="859339" y="133486"/>
                  </a:lnTo>
                  <a:lnTo>
                    <a:pt x="870724" y="118731"/>
                  </a:lnTo>
                  <a:lnTo>
                    <a:pt x="863174" y="112853"/>
                  </a:lnTo>
                  <a:cubicBezTo>
                    <a:pt x="849871" y="102296"/>
                    <a:pt x="828538" y="87781"/>
                    <a:pt x="811400" y="77344"/>
                  </a:cubicBezTo>
                  <a:cubicBezTo>
                    <a:pt x="736256" y="31999"/>
                    <a:pt x="652124" y="6207"/>
                    <a:pt x="563677" y="1409"/>
                  </a:cubicBezTo>
                  <a:lnTo>
                    <a:pt x="548337" y="569"/>
                  </a:lnTo>
                  <a:lnTo>
                    <a:pt x="548337" y="34158"/>
                  </a:lnTo>
                  <a:cubicBezTo>
                    <a:pt x="548337" y="52632"/>
                    <a:pt x="547977" y="72666"/>
                    <a:pt x="547618" y="78664"/>
                  </a:cubicBezTo>
                  <a:lnTo>
                    <a:pt x="546779" y="89700"/>
                  </a:lnTo>
                  <a:lnTo>
                    <a:pt x="537790" y="89700"/>
                  </a:lnTo>
                  <a:lnTo>
                    <a:pt x="528802" y="89700"/>
                  </a:lnTo>
                  <a:lnTo>
                    <a:pt x="529521" y="45075"/>
                  </a:lnTo>
                  <a:lnTo>
                    <a:pt x="530360" y="569"/>
                  </a:lnTo>
                  <a:lnTo>
                    <a:pt x="511424" y="1409"/>
                  </a:lnTo>
                  <a:cubicBezTo>
                    <a:pt x="348073" y="8247"/>
                    <a:pt x="195389" y="91620"/>
                    <a:pt x="99272" y="226456"/>
                  </a:cubicBezTo>
                  <a:cubicBezTo>
                    <a:pt x="81894" y="250928"/>
                    <a:pt x="67872" y="274921"/>
                    <a:pt x="53251" y="305031"/>
                  </a:cubicBezTo>
                  <a:cubicBezTo>
                    <a:pt x="42464" y="327584"/>
                    <a:pt x="30120" y="357814"/>
                    <a:pt x="31079" y="359374"/>
                  </a:cubicBezTo>
                  <a:cubicBezTo>
                    <a:pt x="31438" y="359853"/>
                    <a:pt x="39228" y="362733"/>
                    <a:pt x="48457" y="365612"/>
                  </a:cubicBezTo>
                  <a:cubicBezTo>
                    <a:pt x="57805" y="368491"/>
                    <a:pt x="65355" y="371490"/>
                    <a:pt x="65355" y="372209"/>
                  </a:cubicBezTo>
                  <a:cubicBezTo>
                    <a:pt x="65355" y="372929"/>
                    <a:pt x="63677" y="378328"/>
                    <a:pt x="61760" y="384326"/>
                  </a:cubicBezTo>
                  <a:cubicBezTo>
                    <a:pt x="47977" y="425112"/>
                    <a:pt x="37790" y="484493"/>
                    <a:pt x="37790" y="524441"/>
                  </a:cubicBezTo>
                  <a:lnTo>
                    <a:pt x="37790" y="535597"/>
                  </a:lnTo>
                  <a:lnTo>
                    <a:pt x="45101" y="536437"/>
                  </a:lnTo>
                  <a:cubicBezTo>
                    <a:pt x="49176" y="536797"/>
                    <a:pt x="60801" y="537156"/>
                    <a:pt x="70988" y="537156"/>
                  </a:cubicBezTo>
                  <a:lnTo>
                    <a:pt x="89564" y="537156"/>
                  </a:lnTo>
                  <a:lnTo>
                    <a:pt x="89085" y="546513"/>
                  </a:lnTo>
                  <a:lnTo>
                    <a:pt x="88725" y="555750"/>
                  </a:lnTo>
                  <a:lnTo>
                    <a:pt x="63318" y="555271"/>
                  </a:lnTo>
                  <a:cubicBezTo>
                    <a:pt x="38989" y="554911"/>
                    <a:pt x="37790" y="554911"/>
                    <a:pt x="37790" y="557070"/>
                  </a:cubicBezTo>
                  <a:cubicBezTo>
                    <a:pt x="37790" y="561269"/>
                    <a:pt x="40067" y="586820"/>
                    <a:pt x="41386" y="597137"/>
                  </a:cubicBezTo>
                  <a:cubicBezTo>
                    <a:pt x="57685" y="728135"/>
                    <a:pt x="126477" y="847617"/>
                    <a:pt x="231942" y="928351"/>
                  </a:cubicBezTo>
                  <a:cubicBezTo>
                    <a:pt x="264061" y="952943"/>
                    <a:pt x="302891" y="975615"/>
                    <a:pt x="339444" y="991090"/>
                  </a:cubicBezTo>
                  <a:cubicBezTo>
                    <a:pt x="396611" y="1015083"/>
                    <a:pt x="453418" y="1027679"/>
                    <a:pt x="519334" y="1030798"/>
                  </a:cubicBezTo>
                  <a:lnTo>
                    <a:pt x="533955" y="1031517"/>
                  </a:lnTo>
                  <a:lnTo>
                    <a:pt x="533955" y="1006805"/>
                  </a:lnTo>
                  <a:lnTo>
                    <a:pt x="533955" y="982213"/>
                  </a:lnTo>
                  <a:lnTo>
                    <a:pt x="543543" y="982213"/>
                  </a:lnTo>
                  <a:lnTo>
                    <a:pt x="553131" y="982213"/>
                  </a:lnTo>
                  <a:lnTo>
                    <a:pt x="553131" y="1027199"/>
                  </a:lnTo>
                  <a:lnTo>
                    <a:pt x="553131" y="1072184"/>
                  </a:lnTo>
                  <a:lnTo>
                    <a:pt x="561880" y="1072184"/>
                  </a:lnTo>
                  <a:cubicBezTo>
                    <a:pt x="566554" y="1072184"/>
                    <a:pt x="578059" y="1071345"/>
                    <a:pt x="587407" y="1070385"/>
                  </a:cubicBezTo>
                  <a:close/>
                  <a:moveTo>
                    <a:pt x="492368" y="1070145"/>
                  </a:moveTo>
                  <a:cubicBezTo>
                    <a:pt x="491530" y="1069905"/>
                    <a:pt x="489852" y="1069905"/>
                    <a:pt x="488773" y="1070145"/>
                  </a:cubicBezTo>
                  <a:cubicBezTo>
                    <a:pt x="487575" y="1070505"/>
                    <a:pt x="488294" y="1070745"/>
                    <a:pt x="490211" y="1070745"/>
                  </a:cubicBezTo>
                  <a:cubicBezTo>
                    <a:pt x="492249" y="1070745"/>
                    <a:pt x="493088" y="1070505"/>
                    <a:pt x="492368" y="1070145"/>
                  </a:cubicBezTo>
                  <a:close/>
                  <a:moveTo>
                    <a:pt x="477388" y="1068945"/>
                  </a:moveTo>
                  <a:cubicBezTo>
                    <a:pt x="476189" y="1068705"/>
                    <a:pt x="474032" y="1068705"/>
                    <a:pt x="472594" y="1068945"/>
                  </a:cubicBezTo>
                  <a:cubicBezTo>
                    <a:pt x="471036" y="1069185"/>
                    <a:pt x="471995" y="1069425"/>
                    <a:pt x="474631" y="1069425"/>
                  </a:cubicBezTo>
                  <a:cubicBezTo>
                    <a:pt x="477268" y="1069545"/>
                    <a:pt x="478466" y="1069305"/>
                    <a:pt x="477388" y="1068945"/>
                  </a:cubicBezTo>
                  <a:close/>
                  <a:moveTo>
                    <a:pt x="467201" y="1067746"/>
                  </a:moveTo>
                  <a:cubicBezTo>
                    <a:pt x="466362" y="1067506"/>
                    <a:pt x="464924" y="1067506"/>
                    <a:pt x="464205" y="1067746"/>
                  </a:cubicBezTo>
                  <a:cubicBezTo>
                    <a:pt x="463366" y="1068106"/>
                    <a:pt x="463965" y="1068346"/>
                    <a:pt x="465643" y="1068346"/>
                  </a:cubicBezTo>
                  <a:cubicBezTo>
                    <a:pt x="467321" y="1068346"/>
                    <a:pt x="467920" y="1068106"/>
                    <a:pt x="467201" y="1067746"/>
                  </a:cubicBezTo>
                  <a:close/>
                  <a:moveTo>
                    <a:pt x="449703" y="1065466"/>
                  </a:moveTo>
                  <a:cubicBezTo>
                    <a:pt x="449344" y="1065107"/>
                    <a:pt x="448265" y="1064987"/>
                    <a:pt x="447426" y="1065347"/>
                  </a:cubicBezTo>
                  <a:cubicBezTo>
                    <a:pt x="446467" y="1065706"/>
                    <a:pt x="446827" y="1066066"/>
                    <a:pt x="448145" y="1066066"/>
                  </a:cubicBezTo>
                  <a:cubicBezTo>
                    <a:pt x="449463" y="1066186"/>
                    <a:pt x="450182" y="1065826"/>
                    <a:pt x="449703" y="1065466"/>
                  </a:cubicBezTo>
                  <a:close/>
                  <a:moveTo>
                    <a:pt x="443231" y="1064147"/>
                  </a:moveTo>
                  <a:cubicBezTo>
                    <a:pt x="442392" y="1063907"/>
                    <a:pt x="440954" y="1063907"/>
                    <a:pt x="440235" y="1064147"/>
                  </a:cubicBezTo>
                  <a:cubicBezTo>
                    <a:pt x="439396" y="1064507"/>
                    <a:pt x="439996" y="1064747"/>
                    <a:pt x="441673" y="1064747"/>
                  </a:cubicBezTo>
                  <a:cubicBezTo>
                    <a:pt x="443351" y="1064747"/>
                    <a:pt x="443950" y="1064507"/>
                    <a:pt x="443231" y="1064147"/>
                  </a:cubicBezTo>
                  <a:close/>
                  <a:moveTo>
                    <a:pt x="430048" y="1061748"/>
                  </a:moveTo>
                  <a:cubicBezTo>
                    <a:pt x="429209" y="1061508"/>
                    <a:pt x="427771" y="1061508"/>
                    <a:pt x="427052" y="1061748"/>
                  </a:cubicBezTo>
                  <a:cubicBezTo>
                    <a:pt x="426213" y="1062108"/>
                    <a:pt x="426812" y="1062347"/>
                    <a:pt x="428490" y="1062347"/>
                  </a:cubicBezTo>
                  <a:cubicBezTo>
                    <a:pt x="430168" y="1062347"/>
                    <a:pt x="430767" y="1062108"/>
                    <a:pt x="430048" y="1061748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C8370A8-E35A-7492-CC08-43308FA437E4}"/>
                </a:ext>
              </a:extLst>
            </p:cNvPr>
            <p:cNvSpPr/>
            <p:nvPr/>
          </p:nvSpPr>
          <p:spPr>
            <a:xfrm flipV="1">
              <a:off x="6662936" y="4185186"/>
              <a:ext cx="37034" cy="55937"/>
            </a:xfrm>
            <a:custGeom>
              <a:avLst/>
              <a:gdLst>
                <a:gd name="connsiteX0" fmla="*/ 12213 w 37034"/>
                <a:gd name="connsiteY0" fmla="*/ 47170 h 55937"/>
                <a:gd name="connsiteX1" fmla="*/ -4446 w 37034"/>
                <a:gd name="connsiteY1" fmla="*/ 21978 h 55937"/>
                <a:gd name="connsiteX2" fmla="*/ 17486 w 37034"/>
                <a:gd name="connsiteY2" fmla="*/ -8133 h 55937"/>
                <a:gd name="connsiteX3" fmla="*/ 32467 w 37034"/>
                <a:gd name="connsiteY3" fmla="*/ 9742 h 55937"/>
                <a:gd name="connsiteX4" fmla="*/ 15928 w 37034"/>
                <a:gd name="connsiteY4" fmla="*/ 27976 h 55937"/>
                <a:gd name="connsiteX5" fmla="*/ 3224 w 37034"/>
                <a:gd name="connsiteY5" fmla="*/ 22937 h 55937"/>
                <a:gd name="connsiteX6" fmla="*/ 2984 w 37034"/>
                <a:gd name="connsiteY6" fmla="*/ 25816 h 55937"/>
                <a:gd name="connsiteX7" fmla="*/ 18564 w 37034"/>
                <a:gd name="connsiteY7" fmla="*/ 41411 h 55937"/>
                <a:gd name="connsiteX8" fmla="*/ 26474 w 37034"/>
                <a:gd name="connsiteY8" fmla="*/ 39972 h 55937"/>
                <a:gd name="connsiteX9" fmla="*/ 28871 w 37034"/>
                <a:gd name="connsiteY9" fmla="*/ 42251 h 55937"/>
                <a:gd name="connsiteX10" fmla="*/ 26834 w 37034"/>
                <a:gd name="connsiteY10" fmla="*/ 46450 h 55937"/>
                <a:gd name="connsiteX11" fmla="*/ 12213 w 37034"/>
                <a:gd name="connsiteY11" fmla="*/ 47170 h 55937"/>
                <a:gd name="connsiteX12" fmla="*/ 23478 w 37034"/>
                <a:gd name="connsiteY12" fmla="*/ 17059 h 55937"/>
                <a:gd name="connsiteX13" fmla="*/ 11973 w 37034"/>
                <a:gd name="connsiteY13" fmla="*/ -2614 h 55937"/>
                <a:gd name="connsiteX14" fmla="*/ 11134 w 37034"/>
                <a:gd name="connsiteY14" fmla="*/ 21738 h 55937"/>
                <a:gd name="connsiteX15" fmla="*/ 23478 w 37034"/>
                <a:gd name="connsiteY15" fmla="*/ 17059 h 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034" h="55937">
                  <a:moveTo>
                    <a:pt x="12213" y="47170"/>
                  </a:moveTo>
                  <a:cubicBezTo>
                    <a:pt x="2145" y="44770"/>
                    <a:pt x="-3607" y="35893"/>
                    <a:pt x="-4446" y="21978"/>
                  </a:cubicBezTo>
                  <a:cubicBezTo>
                    <a:pt x="-5645" y="1104"/>
                    <a:pt x="2026" y="-9332"/>
                    <a:pt x="17486" y="-8133"/>
                  </a:cubicBezTo>
                  <a:cubicBezTo>
                    <a:pt x="26714" y="-7293"/>
                    <a:pt x="32467" y="-575"/>
                    <a:pt x="32467" y="9742"/>
                  </a:cubicBezTo>
                  <a:cubicBezTo>
                    <a:pt x="32467" y="21018"/>
                    <a:pt x="26235" y="27976"/>
                    <a:pt x="15928" y="27976"/>
                  </a:cubicBezTo>
                  <a:cubicBezTo>
                    <a:pt x="10535" y="27976"/>
                    <a:pt x="4423" y="25577"/>
                    <a:pt x="3224" y="22937"/>
                  </a:cubicBezTo>
                  <a:cubicBezTo>
                    <a:pt x="2865" y="22098"/>
                    <a:pt x="2745" y="23417"/>
                    <a:pt x="2984" y="25816"/>
                  </a:cubicBezTo>
                  <a:cubicBezTo>
                    <a:pt x="4183" y="36013"/>
                    <a:pt x="9816" y="41531"/>
                    <a:pt x="18564" y="41411"/>
                  </a:cubicBezTo>
                  <a:cubicBezTo>
                    <a:pt x="21561" y="41292"/>
                    <a:pt x="25156" y="40692"/>
                    <a:pt x="26474" y="39972"/>
                  </a:cubicBezTo>
                  <a:cubicBezTo>
                    <a:pt x="28632" y="38772"/>
                    <a:pt x="28871" y="39012"/>
                    <a:pt x="28871" y="42251"/>
                  </a:cubicBezTo>
                  <a:cubicBezTo>
                    <a:pt x="28871" y="44650"/>
                    <a:pt x="28152" y="45970"/>
                    <a:pt x="26834" y="46450"/>
                  </a:cubicBezTo>
                  <a:cubicBezTo>
                    <a:pt x="22040" y="47769"/>
                    <a:pt x="16048" y="48129"/>
                    <a:pt x="12213" y="47170"/>
                  </a:cubicBezTo>
                  <a:close/>
                  <a:moveTo>
                    <a:pt x="23478" y="17059"/>
                  </a:moveTo>
                  <a:cubicBezTo>
                    <a:pt x="28751" y="6983"/>
                    <a:pt x="21920" y="-4774"/>
                    <a:pt x="11973" y="-2614"/>
                  </a:cubicBezTo>
                  <a:cubicBezTo>
                    <a:pt x="1666" y="-335"/>
                    <a:pt x="1067" y="19099"/>
                    <a:pt x="11134" y="21738"/>
                  </a:cubicBezTo>
                  <a:cubicBezTo>
                    <a:pt x="16407" y="23177"/>
                    <a:pt x="21321" y="21378"/>
                    <a:pt x="23478" y="17059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6B8BA0F-7766-76F5-DE81-5E333474609C}"/>
                </a:ext>
              </a:extLst>
            </p:cNvPr>
            <p:cNvSpPr/>
            <p:nvPr/>
          </p:nvSpPr>
          <p:spPr>
            <a:xfrm flipV="1">
              <a:off x="6710277" y="4185086"/>
              <a:ext cx="37032" cy="56063"/>
            </a:xfrm>
            <a:custGeom>
              <a:avLst/>
              <a:gdLst>
                <a:gd name="connsiteX0" fmla="*/ 8260 w 37032"/>
                <a:gd name="connsiteY0" fmla="*/ 47196 h 56063"/>
                <a:gd name="connsiteX1" fmla="*/ -4923 w 37032"/>
                <a:gd name="connsiteY1" fmla="*/ 19485 h 56063"/>
                <a:gd name="connsiteX2" fmla="*/ -1927 w 37032"/>
                <a:gd name="connsiteY2" fmla="*/ 2211 h 56063"/>
                <a:gd name="connsiteX3" fmla="*/ 13533 w 37032"/>
                <a:gd name="connsiteY3" fmla="*/ -8226 h 56063"/>
                <a:gd name="connsiteX4" fmla="*/ 29113 w 37032"/>
                <a:gd name="connsiteY4" fmla="*/ 2331 h 56063"/>
                <a:gd name="connsiteX5" fmla="*/ 32109 w 37032"/>
                <a:gd name="connsiteY5" fmla="*/ 19605 h 56063"/>
                <a:gd name="connsiteX6" fmla="*/ 29113 w 37032"/>
                <a:gd name="connsiteY6" fmla="*/ 36880 h 56063"/>
                <a:gd name="connsiteX7" fmla="*/ 23121 w 37032"/>
                <a:gd name="connsiteY7" fmla="*/ 44917 h 56063"/>
                <a:gd name="connsiteX8" fmla="*/ 8260 w 37032"/>
                <a:gd name="connsiteY8" fmla="*/ 47196 h 56063"/>
                <a:gd name="connsiteX9" fmla="*/ 17608 w 37032"/>
                <a:gd name="connsiteY9" fmla="*/ 41078 h 56063"/>
                <a:gd name="connsiteX10" fmla="*/ 24799 w 37032"/>
                <a:gd name="connsiteY10" fmla="*/ 19005 h 56063"/>
                <a:gd name="connsiteX11" fmla="*/ 16769 w 37032"/>
                <a:gd name="connsiteY11" fmla="*/ -1988 h 56063"/>
                <a:gd name="connsiteX12" fmla="*/ 10297 w 37032"/>
                <a:gd name="connsiteY12" fmla="*/ -1988 h 56063"/>
                <a:gd name="connsiteX13" fmla="*/ 2747 w 37032"/>
                <a:gd name="connsiteY13" fmla="*/ 19365 h 56063"/>
                <a:gd name="connsiteX14" fmla="*/ 8859 w 37032"/>
                <a:gd name="connsiteY14" fmla="*/ 40478 h 56063"/>
                <a:gd name="connsiteX15" fmla="*/ 17608 w 37032"/>
                <a:gd name="connsiteY15" fmla="*/ 41078 h 5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032" h="56063">
                  <a:moveTo>
                    <a:pt x="8260" y="47196"/>
                  </a:moveTo>
                  <a:cubicBezTo>
                    <a:pt x="-729" y="44437"/>
                    <a:pt x="-4804" y="35680"/>
                    <a:pt x="-4923" y="19485"/>
                  </a:cubicBezTo>
                  <a:cubicBezTo>
                    <a:pt x="-4923" y="9768"/>
                    <a:pt x="-4444" y="7249"/>
                    <a:pt x="-1927" y="2211"/>
                  </a:cubicBezTo>
                  <a:cubicBezTo>
                    <a:pt x="2028" y="-5707"/>
                    <a:pt x="5743" y="-8226"/>
                    <a:pt x="13533" y="-8226"/>
                  </a:cubicBezTo>
                  <a:cubicBezTo>
                    <a:pt x="21323" y="-8226"/>
                    <a:pt x="25038" y="-5707"/>
                    <a:pt x="29113" y="2331"/>
                  </a:cubicBezTo>
                  <a:cubicBezTo>
                    <a:pt x="31630" y="7369"/>
                    <a:pt x="32109" y="9888"/>
                    <a:pt x="32109" y="19605"/>
                  </a:cubicBezTo>
                  <a:cubicBezTo>
                    <a:pt x="32109" y="29322"/>
                    <a:pt x="31630" y="31841"/>
                    <a:pt x="29113" y="36880"/>
                  </a:cubicBezTo>
                  <a:cubicBezTo>
                    <a:pt x="27435" y="40239"/>
                    <a:pt x="24799" y="43837"/>
                    <a:pt x="23121" y="44917"/>
                  </a:cubicBezTo>
                  <a:cubicBezTo>
                    <a:pt x="19405" y="47556"/>
                    <a:pt x="12814" y="48636"/>
                    <a:pt x="8260" y="47196"/>
                  </a:cubicBezTo>
                  <a:close/>
                  <a:moveTo>
                    <a:pt x="17608" y="41078"/>
                  </a:moveTo>
                  <a:cubicBezTo>
                    <a:pt x="22521" y="38799"/>
                    <a:pt x="24918" y="31481"/>
                    <a:pt x="24799" y="19005"/>
                  </a:cubicBezTo>
                  <a:cubicBezTo>
                    <a:pt x="24679" y="6649"/>
                    <a:pt x="22641" y="1371"/>
                    <a:pt x="16769" y="-1988"/>
                  </a:cubicBezTo>
                  <a:cubicBezTo>
                    <a:pt x="13892" y="-3547"/>
                    <a:pt x="13173" y="-3547"/>
                    <a:pt x="10297" y="-1988"/>
                  </a:cubicBezTo>
                  <a:cubicBezTo>
                    <a:pt x="4784" y="1131"/>
                    <a:pt x="2747" y="6769"/>
                    <a:pt x="2747" y="19365"/>
                  </a:cubicBezTo>
                  <a:cubicBezTo>
                    <a:pt x="2747" y="31601"/>
                    <a:pt x="4425" y="37359"/>
                    <a:pt x="8859" y="40478"/>
                  </a:cubicBezTo>
                  <a:cubicBezTo>
                    <a:pt x="12215" y="42758"/>
                    <a:pt x="13653" y="42878"/>
                    <a:pt x="17608" y="41078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5D971A1-B9B9-C751-EC5A-45C5644FBBC9}"/>
                </a:ext>
              </a:extLst>
            </p:cNvPr>
            <p:cNvSpPr/>
            <p:nvPr/>
          </p:nvSpPr>
          <p:spPr>
            <a:xfrm flipV="1">
              <a:off x="6705963" y="4259984"/>
              <a:ext cx="10906" cy="27711"/>
            </a:xfrm>
            <a:custGeom>
              <a:avLst/>
              <a:gdLst>
                <a:gd name="connsiteX0" fmla="*/ -4793 w 10906"/>
                <a:gd name="connsiteY0" fmla="*/ 6246 h 27711"/>
                <a:gd name="connsiteX1" fmla="*/ -4793 w 10906"/>
                <a:gd name="connsiteY1" fmla="*/ -7669 h 27711"/>
                <a:gd name="connsiteX2" fmla="*/ 600 w 10906"/>
                <a:gd name="connsiteY2" fmla="*/ -7669 h 27711"/>
                <a:gd name="connsiteX3" fmla="*/ 6113 w 10906"/>
                <a:gd name="connsiteY3" fmla="*/ -7669 h 27711"/>
                <a:gd name="connsiteX4" fmla="*/ 5754 w 10906"/>
                <a:gd name="connsiteY4" fmla="*/ 5887 h 27711"/>
                <a:gd name="connsiteX5" fmla="*/ 5394 w 10906"/>
                <a:gd name="connsiteY5" fmla="*/ 19322 h 27711"/>
                <a:gd name="connsiteX6" fmla="*/ 360 w 10906"/>
                <a:gd name="connsiteY6" fmla="*/ 19682 h 27711"/>
                <a:gd name="connsiteX7" fmla="*/ -4793 w 10906"/>
                <a:gd name="connsiteY7" fmla="*/ 20042 h 27711"/>
                <a:gd name="connsiteX8" fmla="*/ -4793 w 10906"/>
                <a:gd name="connsiteY8" fmla="*/ 6246 h 2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6" h="27711">
                  <a:moveTo>
                    <a:pt x="-4793" y="6246"/>
                  </a:moveTo>
                  <a:lnTo>
                    <a:pt x="-4793" y="-7669"/>
                  </a:lnTo>
                  <a:lnTo>
                    <a:pt x="600" y="-7669"/>
                  </a:lnTo>
                  <a:lnTo>
                    <a:pt x="6113" y="-7669"/>
                  </a:lnTo>
                  <a:lnTo>
                    <a:pt x="5754" y="5887"/>
                  </a:lnTo>
                  <a:lnTo>
                    <a:pt x="5394" y="19322"/>
                  </a:lnTo>
                  <a:lnTo>
                    <a:pt x="360" y="19682"/>
                  </a:lnTo>
                  <a:lnTo>
                    <a:pt x="-4793" y="20042"/>
                  </a:lnTo>
                  <a:lnTo>
                    <a:pt x="-4793" y="6246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6ADD309-E504-D9BA-3B41-773C4C98ABC1}"/>
                </a:ext>
              </a:extLst>
            </p:cNvPr>
            <p:cNvSpPr/>
            <p:nvPr/>
          </p:nvSpPr>
          <p:spPr>
            <a:xfrm flipV="1">
              <a:off x="6683278" y="4290572"/>
              <a:ext cx="85846" cy="135493"/>
            </a:xfrm>
            <a:custGeom>
              <a:avLst/>
              <a:gdLst>
                <a:gd name="connsiteX0" fmla="*/ 50019 w 85846"/>
                <a:gd name="connsiteY0" fmla="*/ 81453 h 135493"/>
                <a:gd name="connsiteX1" fmla="*/ 15743 w 85846"/>
                <a:gd name="connsiteY1" fmla="*/ 32868 h 135493"/>
                <a:gd name="connsiteX2" fmla="*/ 9271 w 85846"/>
                <a:gd name="connsiteY2" fmla="*/ 22192 h 135493"/>
                <a:gd name="connsiteX3" fmla="*/ 5676 w 85846"/>
                <a:gd name="connsiteY3" fmla="*/ 12595 h 135493"/>
                <a:gd name="connsiteX4" fmla="*/ -2234 w 85846"/>
                <a:gd name="connsiteY4" fmla="*/ 4317 h 135493"/>
                <a:gd name="connsiteX5" fmla="*/ -4871 w 85846"/>
                <a:gd name="connsiteY5" fmla="*/ 1558 h 135493"/>
                <a:gd name="connsiteX6" fmla="*/ 12986 w 85846"/>
                <a:gd name="connsiteY6" fmla="*/ -6839 h 135493"/>
                <a:gd name="connsiteX7" fmla="*/ 17780 w 85846"/>
                <a:gd name="connsiteY7" fmla="*/ 8876 h 135493"/>
                <a:gd name="connsiteX8" fmla="*/ 22454 w 85846"/>
                <a:gd name="connsiteY8" fmla="*/ 13914 h 135493"/>
                <a:gd name="connsiteX9" fmla="*/ 29405 w 85846"/>
                <a:gd name="connsiteY9" fmla="*/ 25071 h 135493"/>
                <a:gd name="connsiteX10" fmla="*/ 54933 w 85846"/>
                <a:gd name="connsiteY10" fmla="*/ 78334 h 135493"/>
                <a:gd name="connsiteX11" fmla="*/ 80939 w 85846"/>
                <a:gd name="connsiteY11" fmla="*/ 128597 h 135493"/>
                <a:gd name="connsiteX12" fmla="*/ 50019 w 85846"/>
                <a:gd name="connsiteY12" fmla="*/ 81453 h 13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846" h="135493">
                  <a:moveTo>
                    <a:pt x="50019" y="81453"/>
                  </a:moveTo>
                  <a:cubicBezTo>
                    <a:pt x="22454" y="38386"/>
                    <a:pt x="19218" y="33708"/>
                    <a:pt x="15743" y="32868"/>
                  </a:cubicBezTo>
                  <a:cubicBezTo>
                    <a:pt x="10230" y="31429"/>
                    <a:pt x="7593" y="27110"/>
                    <a:pt x="9271" y="22192"/>
                  </a:cubicBezTo>
                  <a:cubicBezTo>
                    <a:pt x="10470" y="18713"/>
                    <a:pt x="10230" y="17993"/>
                    <a:pt x="5676" y="12595"/>
                  </a:cubicBezTo>
                  <a:cubicBezTo>
                    <a:pt x="2919" y="9356"/>
                    <a:pt x="-556" y="5637"/>
                    <a:pt x="-2234" y="4317"/>
                  </a:cubicBezTo>
                  <a:cubicBezTo>
                    <a:pt x="-4032" y="2998"/>
                    <a:pt x="-5111" y="1678"/>
                    <a:pt x="-4871" y="1558"/>
                  </a:cubicBezTo>
                  <a:cubicBezTo>
                    <a:pt x="-1635" y="-1081"/>
                    <a:pt x="12387" y="-7559"/>
                    <a:pt x="12986" y="-6839"/>
                  </a:cubicBezTo>
                  <a:cubicBezTo>
                    <a:pt x="13705" y="-5879"/>
                    <a:pt x="14784" y="-2520"/>
                    <a:pt x="17780" y="8876"/>
                  </a:cubicBezTo>
                  <a:cubicBezTo>
                    <a:pt x="18859" y="13315"/>
                    <a:pt x="19458" y="13914"/>
                    <a:pt x="22454" y="13914"/>
                  </a:cubicBezTo>
                  <a:cubicBezTo>
                    <a:pt x="28087" y="13914"/>
                    <a:pt x="31083" y="18713"/>
                    <a:pt x="29405" y="25071"/>
                  </a:cubicBezTo>
                  <a:cubicBezTo>
                    <a:pt x="28566" y="27950"/>
                    <a:pt x="32162" y="35387"/>
                    <a:pt x="54933" y="78334"/>
                  </a:cubicBezTo>
                  <a:cubicBezTo>
                    <a:pt x="69434" y="105805"/>
                    <a:pt x="81179" y="128358"/>
                    <a:pt x="80939" y="128597"/>
                  </a:cubicBezTo>
                  <a:cubicBezTo>
                    <a:pt x="80700" y="128837"/>
                    <a:pt x="66797" y="107604"/>
                    <a:pt x="50019" y="81453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6BFB50F-ECF3-5CE4-0AF1-73663741186E}"/>
                </a:ext>
              </a:extLst>
            </p:cNvPr>
            <p:cNvSpPr/>
            <p:nvPr/>
          </p:nvSpPr>
          <p:spPr>
            <a:xfrm flipV="1">
              <a:off x="6688981" y="4291432"/>
              <a:ext cx="18261" cy="27542"/>
            </a:xfrm>
            <a:custGeom>
              <a:avLst/>
              <a:gdLst>
                <a:gd name="connsiteX0" fmla="*/ -1374 w 18261"/>
                <a:gd name="connsiteY0" fmla="*/ 16700 h 27542"/>
                <a:gd name="connsiteX1" fmla="*/ -1973 w 18261"/>
                <a:gd name="connsiteY1" fmla="*/ -4173 h 27542"/>
                <a:gd name="connsiteX2" fmla="*/ 11090 w 18261"/>
                <a:gd name="connsiteY2" fmla="*/ -4893 h 27542"/>
                <a:gd name="connsiteX3" fmla="*/ 5337 w 18261"/>
                <a:gd name="connsiteY3" fmla="*/ 10702 h 27542"/>
                <a:gd name="connsiteX4" fmla="*/ 543 w 18261"/>
                <a:gd name="connsiteY4" fmla="*/ 9263 h 27542"/>
                <a:gd name="connsiteX5" fmla="*/ -895 w 18261"/>
                <a:gd name="connsiteY5" fmla="*/ 10462 h 27542"/>
                <a:gd name="connsiteX6" fmla="*/ 1622 w 18261"/>
                <a:gd name="connsiteY6" fmla="*/ 15621 h 27542"/>
                <a:gd name="connsiteX7" fmla="*/ 8334 w 18261"/>
                <a:gd name="connsiteY7" fmla="*/ 17300 h 27542"/>
                <a:gd name="connsiteX8" fmla="*/ 12049 w 18261"/>
                <a:gd name="connsiteY8" fmla="*/ 18140 h 27542"/>
                <a:gd name="connsiteX9" fmla="*/ 6656 w 18261"/>
                <a:gd name="connsiteY9" fmla="*/ 20059 h 27542"/>
                <a:gd name="connsiteX10" fmla="*/ -1374 w 18261"/>
                <a:gd name="connsiteY10" fmla="*/ 16700 h 27542"/>
                <a:gd name="connsiteX11" fmla="*/ 7614 w 18261"/>
                <a:gd name="connsiteY11" fmla="*/ 7103 h 27542"/>
                <a:gd name="connsiteX12" fmla="*/ 9892 w 18261"/>
                <a:gd name="connsiteY12" fmla="*/ 1825 h 27542"/>
                <a:gd name="connsiteX13" fmla="*/ 3300 w 18261"/>
                <a:gd name="connsiteY13" fmla="*/ -4413 h 27542"/>
                <a:gd name="connsiteX14" fmla="*/ 783 w 18261"/>
                <a:gd name="connsiteY14" fmla="*/ 5304 h 27542"/>
                <a:gd name="connsiteX15" fmla="*/ 7614 w 18261"/>
                <a:gd name="connsiteY15" fmla="*/ 7103 h 2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261" h="27542">
                  <a:moveTo>
                    <a:pt x="-1374" y="16700"/>
                  </a:moveTo>
                  <a:cubicBezTo>
                    <a:pt x="-5569" y="11662"/>
                    <a:pt x="-5808" y="745"/>
                    <a:pt x="-1973" y="-4173"/>
                  </a:cubicBezTo>
                  <a:cubicBezTo>
                    <a:pt x="1143" y="-8132"/>
                    <a:pt x="7495" y="-8492"/>
                    <a:pt x="11090" y="-4893"/>
                  </a:cubicBezTo>
                  <a:cubicBezTo>
                    <a:pt x="16363" y="385"/>
                    <a:pt x="12648" y="10702"/>
                    <a:pt x="5337" y="10702"/>
                  </a:cubicBezTo>
                  <a:cubicBezTo>
                    <a:pt x="3540" y="10702"/>
                    <a:pt x="1382" y="10102"/>
                    <a:pt x="543" y="9263"/>
                  </a:cubicBezTo>
                  <a:cubicBezTo>
                    <a:pt x="-535" y="8183"/>
                    <a:pt x="-895" y="8423"/>
                    <a:pt x="-895" y="10462"/>
                  </a:cubicBezTo>
                  <a:cubicBezTo>
                    <a:pt x="-895" y="11902"/>
                    <a:pt x="184" y="14181"/>
                    <a:pt x="1622" y="15621"/>
                  </a:cubicBezTo>
                  <a:cubicBezTo>
                    <a:pt x="3659" y="17660"/>
                    <a:pt x="4978" y="18020"/>
                    <a:pt x="8334" y="17300"/>
                  </a:cubicBezTo>
                  <a:cubicBezTo>
                    <a:pt x="11569" y="16700"/>
                    <a:pt x="12408" y="16940"/>
                    <a:pt x="12049" y="18140"/>
                  </a:cubicBezTo>
                  <a:cubicBezTo>
                    <a:pt x="11689" y="18980"/>
                    <a:pt x="9292" y="19819"/>
                    <a:pt x="6656" y="20059"/>
                  </a:cubicBezTo>
                  <a:cubicBezTo>
                    <a:pt x="2461" y="20419"/>
                    <a:pt x="1382" y="19939"/>
                    <a:pt x="-1374" y="16700"/>
                  </a:cubicBezTo>
                  <a:close/>
                  <a:moveTo>
                    <a:pt x="7614" y="7103"/>
                  </a:moveTo>
                  <a:cubicBezTo>
                    <a:pt x="9172" y="6264"/>
                    <a:pt x="9892" y="4584"/>
                    <a:pt x="9892" y="1825"/>
                  </a:cubicBezTo>
                  <a:cubicBezTo>
                    <a:pt x="9892" y="-3093"/>
                    <a:pt x="7375" y="-5373"/>
                    <a:pt x="3300" y="-4413"/>
                  </a:cubicBezTo>
                  <a:cubicBezTo>
                    <a:pt x="-535" y="-3453"/>
                    <a:pt x="-1853" y="1345"/>
                    <a:pt x="783" y="5304"/>
                  </a:cubicBezTo>
                  <a:cubicBezTo>
                    <a:pt x="2940" y="8663"/>
                    <a:pt x="4139" y="8903"/>
                    <a:pt x="7614" y="7103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508A042-EE29-1907-300A-BF8A34D73F60}"/>
                </a:ext>
              </a:extLst>
            </p:cNvPr>
            <p:cNvSpPr/>
            <p:nvPr/>
          </p:nvSpPr>
          <p:spPr>
            <a:xfrm flipV="1">
              <a:off x="6712274" y="4291294"/>
              <a:ext cx="18856" cy="27591"/>
            </a:xfrm>
            <a:custGeom>
              <a:avLst/>
              <a:gdLst>
                <a:gd name="connsiteX0" fmla="*/ -1474 w 18856"/>
                <a:gd name="connsiteY0" fmla="*/ 17689 h 27591"/>
                <a:gd name="connsiteX1" fmla="*/ -4110 w 18856"/>
                <a:gd name="connsiteY1" fmla="*/ 55 h 27591"/>
                <a:gd name="connsiteX2" fmla="*/ 5477 w 18856"/>
                <a:gd name="connsiteY2" fmla="*/ -7383 h 27591"/>
                <a:gd name="connsiteX3" fmla="*/ 13986 w 18856"/>
                <a:gd name="connsiteY3" fmla="*/ 6413 h 27591"/>
                <a:gd name="connsiteX4" fmla="*/ 5118 w 18856"/>
                <a:gd name="connsiteY4" fmla="*/ 20209 h 27591"/>
                <a:gd name="connsiteX5" fmla="*/ -1474 w 18856"/>
                <a:gd name="connsiteY5" fmla="*/ 17689 h 27591"/>
                <a:gd name="connsiteX6" fmla="*/ 8833 w 18856"/>
                <a:gd name="connsiteY6" fmla="*/ 14211 h 27591"/>
                <a:gd name="connsiteX7" fmla="*/ 10391 w 18856"/>
                <a:gd name="connsiteY7" fmla="*/ 6413 h 27591"/>
                <a:gd name="connsiteX8" fmla="*/ -395 w 18856"/>
                <a:gd name="connsiteY8" fmla="*/ 1735 h 27591"/>
                <a:gd name="connsiteX9" fmla="*/ 8833 w 18856"/>
                <a:gd name="connsiteY9" fmla="*/ 14211 h 2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56" h="27591">
                  <a:moveTo>
                    <a:pt x="-1474" y="17689"/>
                  </a:moveTo>
                  <a:cubicBezTo>
                    <a:pt x="-4590" y="14331"/>
                    <a:pt x="-5788" y="6413"/>
                    <a:pt x="-4110" y="55"/>
                  </a:cubicBezTo>
                  <a:cubicBezTo>
                    <a:pt x="-2552" y="-5463"/>
                    <a:pt x="-36" y="-7383"/>
                    <a:pt x="5477" y="-7383"/>
                  </a:cubicBezTo>
                  <a:cubicBezTo>
                    <a:pt x="10511" y="-7383"/>
                    <a:pt x="13986" y="-1864"/>
                    <a:pt x="13986" y="6413"/>
                  </a:cubicBezTo>
                  <a:cubicBezTo>
                    <a:pt x="13986" y="14930"/>
                    <a:pt x="10631" y="20209"/>
                    <a:pt x="5118" y="20209"/>
                  </a:cubicBezTo>
                  <a:cubicBezTo>
                    <a:pt x="2361" y="20209"/>
                    <a:pt x="84" y="19369"/>
                    <a:pt x="-1474" y="17689"/>
                  </a:cubicBezTo>
                  <a:close/>
                  <a:moveTo>
                    <a:pt x="8833" y="14211"/>
                  </a:moveTo>
                  <a:cubicBezTo>
                    <a:pt x="9672" y="12531"/>
                    <a:pt x="10391" y="9052"/>
                    <a:pt x="10391" y="6413"/>
                  </a:cubicBezTo>
                  <a:cubicBezTo>
                    <a:pt x="10391" y="-5583"/>
                    <a:pt x="2002" y="-9182"/>
                    <a:pt x="-395" y="1735"/>
                  </a:cubicBezTo>
                  <a:cubicBezTo>
                    <a:pt x="-3032" y="13251"/>
                    <a:pt x="4279" y="23088"/>
                    <a:pt x="8833" y="14211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4D8150F-A3C9-F576-2F8C-769FB1A48736}"/>
                </a:ext>
              </a:extLst>
            </p:cNvPr>
            <p:cNvSpPr/>
            <p:nvPr/>
          </p:nvSpPr>
          <p:spPr>
            <a:xfrm flipV="1">
              <a:off x="6590516" y="4320085"/>
              <a:ext cx="485350" cy="389635"/>
            </a:xfrm>
            <a:custGeom>
              <a:avLst/>
              <a:gdLst>
                <a:gd name="connsiteX0" fmla="*/ 394974 w 485350"/>
                <a:gd name="connsiteY0" fmla="*/ 323957 h 389635"/>
                <a:gd name="connsiteX1" fmla="*/ 217721 w 485350"/>
                <a:gd name="connsiteY1" fmla="*/ 194398 h 389635"/>
                <a:gd name="connsiteX2" fmla="*/ 122683 w 485350"/>
                <a:gd name="connsiteY2" fmla="*/ 124821 h 389635"/>
                <a:gd name="connsiteX3" fmla="*/ 117410 w 485350"/>
                <a:gd name="connsiteY3" fmla="*/ 126140 h 389635"/>
                <a:gd name="connsiteX4" fmla="*/ 82055 w 485350"/>
                <a:gd name="connsiteY4" fmla="*/ 116783 h 389635"/>
                <a:gd name="connsiteX5" fmla="*/ 71628 w 485350"/>
                <a:gd name="connsiteY5" fmla="*/ 90152 h 389635"/>
                <a:gd name="connsiteX6" fmla="*/ 71988 w 485350"/>
                <a:gd name="connsiteY6" fmla="*/ 82834 h 389635"/>
                <a:gd name="connsiteX7" fmla="*/ 32678 w 485350"/>
                <a:gd name="connsiteY7" fmla="*/ 63041 h 389635"/>
                <a:gd name="connsiteX8" fmla="*/ -5673 w 485350"/>
                <a:gd name="connsiteY8" fmla="*/ 41927 h 389635"/>
                <a:gd name="connsiteX9" fmla="*/ 34476 w 485350"/>
                <a:gd name="connsiteY9" fmla="*/ -5457 h 389635"/>
                <a:gd name="connsiteX10" fmla="*/ 62160 w 485350"/>
                <a:gd name="connsiteY10" fmla="*/ 27292 h 389635"/>
                <a:gd name="connsiteX11" fmla="*/ 90684 w 485350"/>
                <a:gd name="connsiteY11" fmla="*/ 59442 h 389635"/>
                <a:gd name="connsiteX12" fmla="*/ 98953 w 485350"/>
                <a:gd name="connsiteY12" fmla="*/ 57282 h 389635"/>
                <a:gd name="connsiteX13" fmla="*/ 135746 w 485350"/>
                <a:gd name="connsiteY13" fmla="*/ 70838 h 389635"/>
                <a:gd name="connsiteX14" fmla="*/ 142577 w 485350"/>
                <a:gd name="connsiteY14" fmla="*/ 92671 h 389635"/>
                <a:gd name="connsiteX15" fmla="*/ 142697 w 485350"/>
                <a:gd name="connsiteY15" fmla="*/ 99269 h 389635"/>
                <a:gd name="connsiteX16" fmla="*/ 309883 w 485350"/>
                <a:gd name="connsiteY16" fmla="*/ 239384 h 389635"/>
                <a:gd name="connsiteX17" fmla="*/ 478747 w 485350"/>
                <a:gd name="connsiteY17" fmla="*/ 380458 h 389635"/>
                <a:gd name="connsiteX18" fmla="*/ 477908 w 485350"/>
                <a:gd name="connsiteY18" fmla="*/ 384177 h 389635"/>
                <a:gd name="connsiteX19" fmla="*/ 394974 w 485350"/>
                <a:gd name="connsiteY19" fmla="*/ 323957 h 3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5350" h="389635">
                  <a:moveTo>
                    <a:pt x="394974" y="323957"/>
                  </a:moveTo>
                  <a:cubicBezTo>
                    <a:pt x="349792" y="290967"/>
                    <a:pt x="270094" y="232666"/>
                    <a:pt x="217721" y="194398"/>
                  </a:cubicBezTo>
                  <a:lnTo>
                    <a:pt x="122683" y="124821"/>
                  </a:lnTo>
                  <a:lnTo>
                    <a:pt x="117410" y="126140"/>
                  </a:lnTo>
                  <a:cubicBezTo>
                    <a:pt x="103507" y="129619"/>
                    <a:pt x="91882" y="126620"/>
                    <a:pt x="82055" y="116783"/>
                  </a:cubicBezTo>
                  <a:cubicBezTo>
                    <a:pt x="73905" y="108626"/>
                    <a:pt x="71029" y="101068"/>
                    <a:pt x="71628" y="90152"/>
                  </a:cubicBezTo>
                  <a:lnTo>
                    <a:pt x="71988" y="82834"/>
                  </a:lnTo>
                  <a:lnTo>
                    <a:pt x="32678" y="63041"/>
                  </a:lnTo>
                  <a:cubicBezTo>
                    <a:pt x="4035" y="48765"/>
                    <a:pt x="-6392" y="43007"/>
                    <a:pt x="-5673" y="41927"/>
                  </a:cubicBezTo>
                  <a:cubicBezTo>
                    <a:pt x="2597" y="31131"/>
                    <a:pt x="33757" y="-5697"/>
                    <a:pt x="34476" y="-5457"/>
                  </a:cubicBezTo>
                  <a:cubicBezTo>
                    <a:pt x="34955" y="-5218"/>
                    <a:pt x="47419" y="9538"/>
                    <a:pt x="62160" y="27292"/>
                  </a:cubicBezTo>
                  <a:cubicBezTo>
                    <a:pt x="76901" y="45166"/>
                    <a:pt x="89725" y="59562"/>
                    <a:pt x="90684" y="59442"/>
                  </a:cubicBezTo>
                  <a:cubicBezTo>
                    <a:pt x="91643" y="59322"/>
                    <a:pt x="95358" y="58362"/>
                    <a:pt x="98953" y="57282"/>
                  </a:cubicBezTo>
                  <a:cubicBezTo>
                    <a:pt x="111897" y="53564"/>
                    <a:pt x="126877" y="59082"/>
                    <a:pt x="135746" y="70838"/>
                  </a:cubicBezTo>
                  <a:cubicBezTo>
                    <a:pt x="140300" y="76836"/>
                    <a:pt x="142458" y="83554"/>
                    <a:pt x="142577" y="92671"/>
                  </a:cubicBezTo>
                  <a:lnTo>
                    <a:pt x="142697" y="99269"/>
                  </a:lnTo>
                  <a:lnTo>
                    <a:pt x="309883" y="239384"/>
                  </a:lnTo>
                  <a:cubicBezTo>
                    <a:pt x="401806" y="316399"/>
                    <a:pt x="477788" y="379859"/>
                    <a:pt x="478747" y="380458"/>
                  </a:cubicBezTo>
                  <a:cubicBezTo>
                    <a:pt x="480305" y="381418"/>
                    <a:pt x="479706" y="384177"/>
                    <a:pt x="477908" y="384177"/>
                  </a:cubicBezTo>
                  <a:cubicBezTo>
                    <a:pt x="477429" y="384057"/>
                    <a:pt x="440157" y="357066"/>
                    <a:pt x="394974" y="323957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EADE621-FC9C-269D-6B78-CA9730319458}"/>
                </a:ext>
              </a:extLst>
            </p:cNvPr>
            <p:cNvSpPr/>
            <p:nvPr/>
          </p:nvSpPr>
          <p:spPr>
            <a:xfrm flipV="1">
              <a:off x="6607688" y="4378655"/>
              <a:ext cx="20373" cy="27554"/>
            </a:xfrm>
            <a:custGeom>
              <a:avLst/>
              <a:gdLst>
                <a:gd name="connsiteX0" fmla="*/ 1542 w 20373"/>
                <a:gd name="connsiteY0" fmla="*/ 11885 h 27554"/>
                <a:gd name="connsiteX1" fmla="*/ -4091 w 20373"/>
                <a:gd name="connsiteY1" fmla="*/ 1688 h 27554"/>
                <a:gd name="connsiteX2" fmla="*/ 1782 w 20373"/>
                <a:gd name="connsiteY2" fmla="*/ 368 h 27554"/>
                <a:gd name="connsiteX3" fmla="*/ 8134 w 20373"/>
                <a:gd name="connsiteY3" fmla="*/ -2871 h 27554"/>
                <a:gd name="connsiteX4" fmla="*/ 11490 w 20373"/>
                <a:gd name="connsiteY4" fmla="*/ -3350 h 27554"/>
                <a:gd name="connsiteX5" fmla="*/ 13886 w 20373"/>
                <a:gd name="connsiteY5" fmla="*/ 368 h 27554"/>
                <a:gd name="connsiteX6" fmla="*/ 16283 w 20373"/>
                <a:gd name="connsiteY6" fmla="*/ 1448 h 27554"/>
                <a:gd name="connsiteX7" fmla="*/ 13886 w 20373"/>
                <a:gd name="connsiteY7" fmla="*/ 3127 h 27554"/>
                <a:gd name="connsiteX8" fmla="*/ 11490 w 20373"/>
                <a:gd name="connsiteY8" fmla="*/ 12244 h 27554"/>
                <a:gd name="connsiteX9" fmla="*/ 1542 w 20373"/>
                <a:gd name="connsiteY9" fmla="*/ 11885 h 27554"/>
                <a:gd name="connsiteX10" fmla="*/ 8134 w 20373"/>
                <a:gd name="connsiteY10" fmla="*/ 9965 h 27554"/>
                <a:gd name="connsiteX11" fmla="*/ 7654 w 20373"/>
                <a:gd name="connsiteY11" fmla="*/ 2768 h 27554"/>
                <a:gd name="connsiteX12" fmla="*/ 3580 w 20373"/>
                <a:gd name="connsiteY12" fmla="*/ 2768 h 27554"/>
                <a:gd name="connsiteX13" fmla="*/ -495 w 20373"/>
                <a:gd name="connsiteY13" fmla="*/ 3367 h 27554"/>
                <a:gd name="connsiteX14" fmla="*/ 8254 w 20373"/>
                <a:gd name="connsiteY14" fmla="*/ 17163 h 27554"/>
                <a:gd name="connsiteX15" fmla="*/ 8134 w 20373"/>
                <a:gd name="connsiteY15" fmla="*/ 9965 h 2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373" h="27554">
                  <a:moveTo>
                    <a:pt x="1542" y="11885"/>
                  </a:moveTo>
                  <a:cubicBezTo>
                    <a:pt x="-1574" y="7086"/>
                    <a:pt x="-4091" y="2408"/>
                    <a:pt x="-4091" y="1688"/>
                  </a:cubicBezTo>
                  <a:cubicBezTo>
                    <a:pt x="-4091" y="848"/>
                    <a:pt x="-1694" y="368"/>
                    <a:pt x="1782" y="368"/>
                  </a:cubicBezTo>
                  <a:cubicBezTo>
                    <a:pt x="7295" y="368"/>
                    <a:pt x="7774" y="128"/>
                    <a:pt x="8134" y="-2871"/>
                  </a:cubicBezTo>
                  <a:cubicBezTo>
                    <a:pt x="8613" y="-7549"/>
                    <a:pt x="11490" y="-7909"/>
                    <a:pt x="11490" y="-3350"/>
                  </a:cubicBezTo>
                  <a:cubicBezTo>
                    <a:pt x="11490" y="-471"/>
                    <a:pt x="11969" y="368"/>
                    <a:pt x="13886" y="368"/>
                  </a:cubicBezTo>
                  <a:cubicBezTo>
                    <a:pt x="15205" y="368"/>
                    <a:pt x="16283" y="848"/>
                    <a:pt x="16283" y="1448"/>
                  </a:cubicBezTo>
                  <a:cubicBezTo>
                    <a:pt x="16283" y="2048"/>
                    <a:pt x="15205" y="2768"/>
                    <a:pt x="13886" y="3127"/>
                  </a:cubicBezTo>
                  <a:cubicBezTo>
                    <a:pt x="11729" y="3727"/>
                    <a:pt x="11490" y="4807"/>
                    <a:pt x="11490" y="12244"/>
                  </a:cubicBezTo>
                  <a:cubicBezTo>
                    <a:pt x="11490" y="24001"/>
                    <a:pt x="9093" y="23881"/>
                    <a:pt x="1542" y="11885"/>
                  </a:cubicBezTo>
                  <a:close/>
                  <a:moveTo>
                    <a:pt x="8134" y="9965"/>
                  </a:moveTo>
                  <a:lnTo>
                    <a:pt x="7654" y="2768"/>
                  </a:lnTo>
                  <a:lnTo>
                    <a:pt x="3580" y="2768"/>
                  </a:lnTo>
                  <a:cubicBezTo>
                    <a:pt x="1303" y="2768"/>
                    <a:pt x="-495" y="3007"/>
                    <a:pt x="-495" y="3367"/>
                  </a:cubicBezTo>
                  <a:cubicBezTo>
                    <a:pt x="-495" y="3967"/>
                    <a:pt x="7774" y="17163"/>
                    <a:pt x="8254" y="17163"/>
                  </a:cubicBezTo>
                  <a:cubicBezTo>
                    <a:pt x="8374" y="17163"/>
                    <a:pt x="8254" y="13924"/>
                    <a:pt x="8134" y="9965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5FD0666-1D72-F404-9478-6F9798083513}"/>
                </a:ext>
              </a:extLst>
            </p:cNvPr>
            <p:cNvSpPr/>
            <p:nvPr/>
          </p:nvSpPr>
          <p:spPr>
            <a:xfrm flipV="1">
              <a:off x="6633062" y="4378866"/>
              <a:ext cx="17138" cy="27539"/>
            </a:xfrm>
            <a:custGeom>
              <a:avLst/>
              <a:gdLst>
                <a:gd name="connsiteX0" fmla="*/ -3276 w 17138"/>
                <a:gd name="connsiteY0" fmla="*/ 14242 h 27539"/>
                <a:gd name="connsiteX1" fmla="*/ -759 w 17138"/>
                <a:gd name="connsiteY1" fmla="*/ 8364 h 27539"/>
                <a:gd name="connsiteX2" fmla="*/ 8109 w 17138"/>
                <a:gd name="connsiteY2" fmla="*/ -273 h 27539"/>
                <a:gd name="connsiteX3" fmla="*/ 799 w 17138"/>
                <a:gd name="connsiteY3" fmla="*/ -2793 h 27539"/>
                <a:gd name="connsiteX4" fmla="*/ -4235 w 17138"/>
                <a:gd name="connsiteY4" fmla="*/ -4232 h 27539"/>
                <a:gd name="connsiteX5" fmla="*/ 7031 w 17138"/>
                <a:gd name="connsiteY5" fmla="*/ -6151 h 27539"/>
                <a:gd name="connsiteX6" fmla="*/ 11705 w 17138"/>
                <a:gd name="connsiteY6" fmla="*/ -1713 h 27539"/>
                <a:gd name="connsiteX7" fmla="*/ 4274 w 17138"/>
                <a:gd name="connsiteY7" fmla="*/ 11363 h 27539"/>
                <a:gd name="connsiteX8" fmla="*/ 319 w 17138"/>
                <a:gd name="connsiteY8" fmla="*/ 14962 h 27539"/>
                <a:gd name="connsiteX9" fmla="*/ 5712 w 17138"/>
                <a:gd name="connsiteY9" fmla="*/ 18561 h 27539"/>
                <a:gd name="connsiteX10" fmla="*/ 11106 w 17138"/>
                <a:gd name="connsiteY10" fmla="*/ 19760 h 27539"/>
                <a:gd name="connsiteX11" fmla="*/ 3915 w 17138"/>
                <a:gd name="connsiteY11" fmla="*/ 20960 h 27539"/>
                <a:gd name="connsiteX12" fmla="*/ -3276 w 17138"/>
                <a:gd name="connsiteY12" fmla="*/ 20960 h 27539"/>
                <a:gd name="connsiteX13" fmla="*/ -3276 w 17138"/>
                <a:gd name="connsiteY13" fmla="*/ 14242 h 2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8" h="27539">
                  <a:moveTo>
                    <a:pt x="-3276" y="14242"/>
                  </a:moveTo>
                  <a:cubicBezTo>
                    <a:pt x="-3276" y="8124"/>
                    <a:pt x="-3156" y="7644"/>
                    <a:pt x="-759" y="8364"/>
                  </a:cubicBezTo>
                  <a:cubicBezTo>
                    <a:pt x="5952" y="10523"/>
                    <a:pt x="11585" y="5125"/>
                    <a:pt x="8109" y="-273"/>
                  </a:cubicBezTo>
                  <a:cubicBezTo>
                    <a:pt x="6431" y="-2912"/>
                    <a:pt x="5353" y="-3152"/>
                    <a:pt x="799" y="-2793"/>
                  </a:cubicBezTo>
                  <a:cubicBezTo>
                    <a:pt x="-3516" y="-2553"/>
                    <a:pt x="-4475" y="-2793"/>
                    <a:pt x="-4235" y="-4232"/>
                  </a:cubicBezTo>
                  <a:cubicBezTo>
                    <a:pt x="-3875" y="-6151"/>
                    <a:pt x="2477" y="-7231"/>
                    <a:pt x="7031" y="-6151"/>
                  </a:cubicBezTo>
                  <a:cubicBezTo>
                    <a:pt x="8589" y="-5672"/>
                    <a:pt x="10746" y="-3752"/>
                    <a:pt x="11705" y="-1713"/>
                  </a:cubicBezTo>
                  <a:cubicBezTo>
                    <a:pt x="14941" y="4525"/>
                    <a:pt x="11106" y="11363"/>
                    <a:pt x="4274" y="11363"/>
                  </a:cubicBezTo>
                  <a:cubicBezTo>
                    <a:pt x="679" y="11363"/>
                    <a:pt x="319" y="11723"/>
                    <a:pt x="319" y="14962"/>
                  </a:cubicBezTo>
                  <a:cubicBezTo>
                    <a:pt x="319" y="18441"/>
                    <a:pt x="559" y="18561"/>
                    <a:pt x="5712" y="18561"/>
                  </a:cubicBezTo>
                  <a:cubicBezTo>
                    <a:pt x="8709" y="18561"/>
                    <a:pt x="11106" y="19160"/>
                    <a:pt x="11106" y="19760"/>
                  </a:cubicBezTo>
                  <a:cubicBezTo>
                    <a:pt x="11106" y="20480"/>
                    <a:pt x="7870" y="20960"/>
                    <a:pt x="3915" y="20960"/>
                  </a:cubicBezTo>
                  <a:lnTo>
                    <a:pt x="-3276" y="20960"/>
                  </a:lnTo>
                  <a:lnTo>
                    <a:pt x="-3276" y="14242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025FDCC-A1CE-23BC-947D-0958B6178EB4}"/>
                </a:ext>
              </a:extLst>
            </p:cNvPr>
            <p:cNvSpPr/>
            <p:nvPr/>
          </p:nvSpPr>
          <p:spPr>
            <a:xfrm flipV="1">
              <a:off x="6765810" y="4378866"/>
              <a:ext cx="15656" cy="27591"/>
            </a:xfrm>
            <a:custGeom>
              <a:avLst/>
              <a:gdLst>
                <a:gd name="connsiteX0" fmla="*/ -3626 w 15656"/>
                <a:gd name="connsiteY0" fmla="*/ 20172 h 27591"/>
                <a:gd name="connsiteX1" fmla="*/ -2188 w 15656"/>
                <a:gd name="connsiteY1" fmla="*/ 17173 h 27591"/>
                <a:gd name="connsiteX2" fmla="*/ 808 w 15656"/>
                <a:gd name="connsiteY2" fmla="*/ 17653 h 27591"/>
                <a:gd name="connsiteX3" fmla="*/ 808 w 15656"/>
                <a:gd name="connsiteY3" fmla="*/ 7336 h 27591"/>
                <a:gd name="connsiteX4" fmla="*/ -2188 w 15656"/>
                <a:gd name="connsiteY4" fmla="*/ -2981 h 27591"/>
                <a:gd name="connsiteX5" fmla="*/ -5184 w 15656"/>
                <a:gd name="connsiteY5" fmla="*/ -4780 h 27591"/>
                <a:gd name="connsiteX6" fmla="*/ 2606 w 15656"/>
                <a:gd name="connsiteY6" fmla="*/ -6580 h 27591"/>
                <a:gd name="connsiteX7" fmla="*/ 10396 w 15656"/>
                <a:gd name="connsiteY7" fmla="*/ -4780 h 27591"/>
                <a:gd name="connsiteX8" fmla="*/ 7400 w 15656"/>
                <a:gd name="connsiteY8" fmla="*/ -2981 h 27591"/>
                <a:gd name="connsiteX9" fmla="*/ 4404 w 15656"/>
                <a:gd name="connsiteY9" fmla="*/ -2981 h 27591"/>
                <a:gd name="connsiteX10" fmla="*/ 4404 w 15656"/>
                <a:gd name="connsiteY10" fmla="*/ 9015 h 27591"/>
                <a:gd name="connsiteX11" fmla="*/ 4404 w 15656"/>
                <a:gd name="connsiteY11" fmla="*/ 21012 h 27591"/>
                <a:gd name="connsiteX12" fmla="*/ 1168 w 15656"/>
                <a:gd name="connsiteY12" fmla="*/ 20892 h 27591"/>
                <a:gd name="connsiteX13" fmla="*/ -3626 w 15656"/>
                <a:gd name="connsiteY13" fmla="*/ 20172 h 2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6" h="27591">
                  <a:moveTo>
                    <a:pt x="-3626" y="20172"/>
                  </a:moveTo>
                  <a:cubicBezTo>
                    <a:pt x="-6502" y="19092"/>
                    <a:pt x="-5304" y="16573"/>
                    <a:pt x="-2188" y="17173"/>
                  </a:cubicBezTo>
                  <a:lnTo>
                    <a:pt x="808" y="17653"/>
                  </a:lnTo>
                  <a:lnTo>
                    <a:pt x="808" y="7336"/>
                  </a:lnTo>
                  <a:cubicBezTo>
                    <a:pt x="808" y="-2861"/>
                    <a:pt x="808" y="-2981"/>
                    <a:pt x="-2188" y="-2981"/>
                  </a:cubicBezTo>
                  <a:cubicBezTo>
                    <a:pt x="-4106" y="-2981"/>
                    <a:pt x="-5184" y="-3700"/>
                    <a:pt x="-5184" y="-4780"/>
                  </a:cubicBezTo>
                  <a:cubicBezTo>
                    <a:pt x="-5184" y="-6220"/>
                    <a:pt x="-3506" y="-6580"/>
                    <a:pt x="2606" y="-6580"/>
                  </a:cubicBezTo>
                  <a:cubicBezTo>
                    <a:pt x="8718" y="-6580"/>
                    <a:pt x="10396" y="-6220"/>
                    <a:pt x="10396" y="-4780"/>
                  </a:cubicBezTo>
                  <a:cubicBezTo>
                    <a:pt x="10396" y="-3700"/>
                    <a:pt x="9317" y="-2981"/>
                    <a:pt x="7400" y="-2981"/>
                  </a:cubicBezTo>
                  <a:lnTo>
                    <a:pt x="4404" y="-2981"/>
                  </a:lnTo>
                  <a:lnTo>
                    <a:pt x="4404" y="9015"/>
                  </a:lnTo>
                  <a:lnTo>
                    <a:pt x="4404" y="21012"/>
                  </a:lnTo>
                  <a:lnTo>
                    <a:pt x="1168" y="20892"/>
                  </a:lnTo>
                  <a:cubicBezTo>
                    <a:pt x="-750" y="20892"/>
                    <a:pt x="-2907" y="20532"/>
                    <a:pt x="-3626" y="20172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A555BED-A490-0165-D450-1E151615C4A4}"/>
                </a:ext>
              </a:extLst>
            </p:cNvPr>
            <p:cNvSpPr/>
            <p:nvPr/>
          </p:nvSpPr>
          <p:spPr>
            <a:xfrm flipV="1">
              <a:off x="6788862" y="4378866"/>
              <a:ext cx="16573" cy="27539"/>
            </a:xfrm>
            <a:custGeom>
              <a:avLst/>
              <a:gdLst>
                <a:gd name="connsiteX0" fmla="*/ -4444 w 16573"/>
                <a:gd name="connsiteY0" fmla="*/ 14362 h 27539"/>
                <a:gd name="connsiteX1" fmla="*/ -4444 w 16573"/>
                <a:gd name="connsiteY1" fmla="*/ 7884 h 27539"/>
                <a:gd name="connsiteX2" fmla="*/ -968 w 16573"/>
                <a:gd name="connsiteY2" fmla="*/ 8484 h 27539"/>
                <a:gd name="connsiteX3" fmla="*/ 7541 w 16573"/>
                <a:gd name="connsiteY3" fmla="*/ 3086 h 27539"/>
                <a:gd name="connsiteX4" fmla="*/ -848 w 16573"/>
                <a:gd name="connsiteY4" fmla="*/ -2793 h 27539"/>
                <a:gd name="connsiteX5" fmla="*/ -5402 w 16573"/>
                <a:gd name="connsiteY5" fmla="*/ -4232 h 27539"/>
                <a:gd name="connsiteX6" fmla="*/ 4665 w 16573"/>
                <a:gd name="connsiteY6" fmla="*/ -6151 h 27539"/>
                <a:gd name="connsiteX7" fmla="*/ 11136 w 16573"/>
                <a:gd name="connsiteY7" fmla="*/ 2966 h 27539"/>
                <a:gd name="connsiteX8" fmla="*/ 1788 w 16573"/>
                <a:gd name="connsiteY8" fmla="*/ 11363 h 27539"/>
                <a:gd name="connsiteX9" fmla="*/ -1807 w 16573"/>
                <a:gd name="connsiteY9" fmla="*/ 14722 h 27539"/>
                <a:gd name="connsiteX10" fmla="*/ 3826 w 16573"/>
                <a:gd name="connsiteY10" fmla="*/ 18081 h 27539"/>
                <a:gd name="connsiteX11" fmla="*/ 2867 w 16573"/>
                <a:gd name="connsiteY11" fmla="*/ 20960 h 27539"/>
                <a:gd name="connsiteX12" fmla="*/ -4444 w 16573"/>
                <a:gd name="connsiteY12" fmla="*/ 20960 h 27539"/>
                <a:gd name="connsiteX13" fmla="*/ -4444 w 16573"/>
                <a:gd name="connsiteY13" fmla="*/ 14362 h 2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73" h="27539">
                  <a:moveTo>
                    <a:pt x="-4444" y="14362"/>
                  </a:moveTo>
                  <a:lnTo>
                    <a:pt x="-4444" y="7884"/>
                  </a:lnTo>
                  <a:lnTo>
                    <a:pt x="-968" y="8484"/>
                  </a:lnTo>
                  <a:cubicBezTo>
                    <a:pt x="3946" y="9564"/>
                    <a:pt x="7541" y="7164"/>
                    <a:pt x="7541" y="3086"/>
                  </a:cubicBezTo>
                  <a:cubicBezTo>
                    <a:pt x="7541" y="-1593"/>
                    <a:pt x="4904" y="-3392"/>
                    <a:pt x="-848" y="-2793"/>
                  </a:cubicBezTo>
                  <a:cubicBezTo>
                    <a:pt x="-4683" y="-2433"/>
                    <a:pt x="-5642" y="-2793"/>
                    <a:pt x="-5402" y="-4232"/>
                  </a:cubicBezTo>
                  <a:cubicBezTo>
                    <a:pt x="-5043" y="-6151"/>
                    <a:pt x="230" y="-7231"/>
                    <a:pt x="4665" y="-6151"/>
                  </a:cubicBezTo>
                  <a:cubicBezTo>
                    <a:pt x="8979" y="-5072"/>
                    <a:pt x="11136" y="-2073"/>
                    <a:pt x="11136" y="2966"/>
                  </a:cubicBezTo>
                  <a:cubicBezTo>
                    <a:pt x="11136" y="8484"/>
                    <a:pt x="7901" y="11363"/>
                    <a:pt x="1788" y="11363"/>
                  </a:cubicBezTo>
                  <a:cubicBezTo>
                    <a:pt x="-1807" y="11363"/>
                    <a:pt x="-2166" y="11603"/>
                    <a:pt x="-1807" y="14722"/>
                  </a:cubicBezTo>
                  <a:cubicBezTo>
                    <a:pt x="-1447" y="17721"/>
                    <a:pt x="-968" y="17961"/>
                    <a:pt x="3826" y="18081"/>
                  </a:cubicBezTo>
                  <a:cubicBezTo>
                    <a:pt x="12455" y="18201"/>
                    <a:pt x="11496" y="20960"/>
                    <a:pt x="2867" y="20960"/>
                  </a:cubicBezTo>
                  <a:lnTo>
                    <a:pt x="-4444" y="20960"/>
                  </a:lnTo>
                  <a:lnTo>
                    <a:pt x="-4444" y="14362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D5D47BE-46E0-572C-8DB0-7A1889AD3067}"/>
                </a:ext>
              </a:extLst>
            </p:cNvPr>
            <p:cNvSpPr/>
            <p:nvPr/>
          </p:nvSpPr>
          <p:spPr>
            <a:xfrm flipV="1">
              <a:off x="6575330" y="4387263"/>
              <a:ext cx="26366" cy="10796"/>
            </a:xfrm>
            <a:custGeom>
              <a:avLst/>
              <a:gdLst>
                <a:gd name="connsiteX0" fmla="*/ -3870 w 26366"/>
                <a:gd name="connsiteY0" fmla="*/ -1181 h 10796"/>
                <a:gd name="connsiteX1" fmla="*/ -3870 w 26366"/>
                <a:gd name="connsiteY1" fmla="*/ -6580 h 10796"/>
                <a:gd name="connsiteX2" fmla="*/ 9313 w 26366"/>
                <a:gd name="connsiteY2" fmla="*/ -6580 h 10796"/>
                <a:gd name="connsiteX3" fmla="*/ 22496 w 26366"/>
                <a:gd name="connsiteY3" fmla="*/ -6580 h 10796"/>
                <a:gd name="connsiteX4" fmla="*/ 22496 w 26366"/>
                <a:gd name="connsiteY4" fmla="*/ -1181 h 10796"/>
                <a:gd name="connsiteX5" fmla="*/ 22496 w 26366"/>
                <a:gd name="connsiteY5" fmla="*/ 4217 h 10796"/>
                <a:gd name="connsiteX6" fmla="*/ 9313 w 26366"/>
                <a:gd name="connsiteY6" fmla="*/ 4217 h 10796"/>
                <a:gd name="connsiteX7" fmla="*/ -3870 w 26366"/>
                <a:gd name="connsiteY7" fmla="*/ 4217 h 10796"/>
                <a:gd name="connsiteX8" fmla="*/ -3870 w 26366"/>
                <a:gd name="connsiteY8" fmla="*/ -1181 h 1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6" h="10796">
                  <a:moveTo>
                    <a:pt x="-3870" y="-1181"/>
                  </a:moveTo>
                  <a:lnTo>
                    <a:pt x="-3870" y="-6580"/>
                  </a:lnTo>
                  <a:lnTo>
                    <a:pt x="9313" y="-6580"/>
                  </a:lnTo>
                  <a:lnTo>
                    <a:pt x="22496" y="-6580"/>
                  </a:lnTo>
                  <a:lnTo>
                    <a:pt x="22496" y="-1181"/>
                  </a:lnTo>
                  <a:lnTo>
                    <a:pt x="22496" y="4217"/>
                  </a:lnTo>
                  <a:lnTo>
                    <a:pt x="9313" y="4217"/>
                  </a:lnTo>
                  <a:lnTo>
                    <a:pt x="-3870" y="4217"/>
                  </a:lnTo>
                  <a:lnTo>
                    <a:pt x="-3870" y="-1181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CC38EDB-FDB5-04F9-7E97-9781D40C496E}"/>
                </a:ext>
              </a:extLst>
            </p:cNvPr>
            <p:cNvSpPr/>
            <p:nvPr/>
          </p:nvSpPr>
          <p:spPr>
            <a:xfrm flipV="1">
              <a:off x="6816221" y="4387263"/>
              <a:ext cx="27564" cy="11036"/>
            </a:xfrm>
            <a:custGeom>
              <a:avLst/>
              <a:gdLst>
                <a:gd name="connsiteX0" fmla="*/ -5684 w 27564"/>
                <a:gd name="connsiteY0" fmla="*/ -1060 h 11036"/>
                <a:gd name="connsiteX1" fmla="*/ -5684 w 27564"/>
                <a:gd name="connsiteY1" fmla="*/ -6578 h 11036"/>
                <a:gd name="connsiteX2" fmla="*/ 8099 w 27564"/>
                <a:gd name="connsiteY2" fmla="*/ -6099 h 11036"/>
                <a:gd name="connsiteX3" fmla="*/ 21881 w 27564"/>
                <a:gd name="connsiteY3" fmla="*/ -5739 h 11036"/>
                <a:gd name="connsiteX4" fmla="*/ 21881 w 27564"/>
                <a:gd name="connsiteY4" fmla="*/ -580 h 11036"/>
                <a:gd name="connsiteX5" fmla="*/ 21881 w 27564"/>
                <a:gd name="connsiteY5" fmla="*/ 4458 h 11036"/>
                <a:gd name="connsiteX6" fmla="*/ 8099 w 27564"/>
                <a:gd name="connsiteY6" fmla="*/ 4458 h 11036"/>
                <a:gd name="connsiteX7" fmla="*/ -5684 w 27564"/>
                <a:gd name="connsiteY7" fmla="*/ 4458 h 11036"/>
                <a:gd name="connsiteX8" fmla="*/ -5684 w 27564"/>
                <a:gd name="connsiteY8" fmla="*/ -1060 h 1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64" h="11036">
                  <a:moveTo>
                    <a:pt x="-5684" y="-1060"/>
                  </a:moveTo>
                  <a:lnTo>
                    <a:pt x="-5684" y="-6578"/>
                  </a:lnTo>
                  <a:lnTo>
                    <a:pt x="8099" y="-6099"/>
                  </a:lnTo>
                  <a:lnTo>
                    <a:pt x="21881" y="-5739"/>
                  </a:lnTo>
                  <a:lnTo>
                    <a:pt x="21881" y="-580"/>
                  </a:lnTo>
                  <a:lnTo>
                    <a:pt x="21881" y="4458"/>
                  </a:lnTo>
                  <a:lnTo>
                    <a:pt x="8099" y="4458"/>
                  </a:lnTo>
                  <a:lnTo>
                    <a:pt x="-5684" y="4458"/>
                  </a:lnTo>
                  <a:lnTo>
                    <a:pt x="-5684" y="-1060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EB13263-BA9E-D4B9-458A-6D1F01BFDBF8}"/>
                </a:ext>
              </a:extLst>
            </p:cNvPr>
            <p:cNvSpPr/>
            <p:nvPr/>
          </p:nvSpPr>
          <p:spPr>
            <a:xfrm flipV="1">
              <a:off x="6689065" y="4470116"/>
              <a:ext cx="17931" cy="27511"/>
            </a:xfrm>
            <a:custGeom>
              <a:avLst/>
              <a:gdLst>
                <a:gd name="connsiteX0" fmla="*/ -3015 w 17931"/>
                <a:gd name="connsiteY0" fmla="*/ 21008 h 27511"/>
                <a:gd name="connsiteX1" fmla="*/ -618 w 17931"/>
                <a:gd name="connsiteY1" fmla="*/ 18609 h 27511"/>
                <a:gd name="connsiteX2" fmla="*/ 8610 w 17931"/>
                <a:gd name="connsiteY2" fmla="*/ 14770 h 27511"/>
                <a:gd name="connsiteX3" fmla="*/ 3337 w 17931"/>
                <a:gd name="connsiteY3" fmla="*/ 10812 h 27511"/>
                <a:gd name="connsiteX4" fmla="*/ 3097 w 17931"/>
                <a:gd name="connsiteY4" fmla="*/ 7453 h 27511"/>
                <a:gd name="connsiteX5" fmla="*/ 9569 w 17931"/>
                <a:gd name="connsiteY5" fmla="*/ 1694 h 27511"/>
                <a:gd name="connsiteX6" fmla="*/ 5974 w 17931"/>
                <a:gd name="connsiteY6" fmla="*/ -2024 h 27511"/>
                <a:gd name="connsiteX7" fmla="*/ -978 w 17931"/>
                <a:gd name="connsiteY7" fmla="*/ -2504 h 27511"/>
                <a:gd name="connsiteX8" fmla="*/ -4573 w 17931"/>
                <a:gd name="connsiteY8" fmla="*/ -3464 h 27511"/>
                <a:gd name="connsiteX9" fmla="*/ 1899 w 17931"/>
                <a:gd name="connsiteY9" fmla="*/ -5743 h 27511"/>
                <a:gd name="connsiteX10" fmla="*/ 10887 w 17931"/>
                <a:gd name="connsiteY10" fmla="*/ -2624 h 27511"/>
                <a:gd name="connsiteX11" fmla="*/ 11007 w 17931"/>
                <a:gd name="connsiteY11" fmla="*/ 6613 h 27511"/>
                <a:gd name="connsiteX12" fmla="*/ 10408 w 17931"/>
                <a:gd name="connsiteY12" fmla="*/ 11051 h 27511"/>
                <a:gd name="connsiteX13" fmla="*/ 10048 w 17931"/>
                <a:gd name="connsiteY13" fmla="*/ 19809 h 27511"/>
                <a:gd name="connsiteX14" fmla="*/ -3015 w 17931"/>
                <a:gd name="connsiteY14" fmla="*/ 21008 h 2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931" h="27511">
                  <a:moveTo>
                    <a:pt x="-3015" y="21008"/>
                  </a:moveTo>
                  <a:cubicBezTo>
                    <a:pt x="-6251" y="19809"/>
                    <a:pt x="-4453" y="18009"/>
                    <a:pt x="-618" y="18609"/>
                  </a:cubicBezTo>
                  <a:cubicBezTo>
                    <a:pt x="4535" y="19329"/>
                    <a:pt x="8610" y="17649"/>
                    <a:pt x="8610" y="14770"/>
                  </a:cubicBezTo>
                  <a:cubicBezTo>
                    <a:pt x="8610" y="12011"/>
                    <a:pt x="7532" y="11171"/>
                    <a:pt x="3337" y="10812"/>
                  </a:cubicBezTo>
                  <a:cubicBezTo>
                    <a:pt x="-618" y="10452"/>
                    <a:pt x="-738" y="7453"/>
                    <a:pt x="3097" y="7453"/>
                  </a:cubicBezTo>
                  <a:cubicBezTo>
                    <a:pt x="6573" y="7453"/>
                    <a:pt x="10048" y="4334"/>
                    <a:pt x="9569" y="1694"/>
                  </a:cubicBezTo>
                  <a:cubicBezTo>
                    <a:pt x="9329" y="615"/>
                    <a:pt x="7771" y="-1065"/>
                    <a:pt x="5974" y="-2024"/>
                  </a:cubicBezTo>
                  <a:cubicBezTo>
                    <a:pt x="3337" y="-3584"/>
                    <a:pt x="2019" y="-3584"/>
                    <a:pt x="-978" y="-2504"/>
                  </a:cubicBezTo>
                  <a:cubicBezTo>
                    <a:pt x="-4213" y="-1305"/>
                    <a:pt x="-4573" y="-1425"/>
                    <a:pt x="-4573" y="-3464"/>
                  </a:cubicBezTo>
                  <a:cubicBezTo>
                    <a:pt x="-4573" y="-5383"/>
                    <a:pt x="-3734" y="-5743"/>
                    <a:pt x="1899" y="-5743"/>
                  </a:cubicBezTo>
                  <a:cubicBezTo>
                    <a:pt x="7532" y="-5743"/>
                    <a:pt x="8730" y="-5263"/>
                    <a:pt x="10887" y="-2624"/>
                  </a:cubicBezTo>
                  <a:cubicBezTo>
                    <a:pt x="14003" y="1335"/>
                    <a:pt x="14003" y="2774"/>
                    <a:pt x="11007" y="6613"/>
                  </a:cubicBezTo>
                  <a:cubicBezTo>
                    <a:pt x="8970" y="9252"/>
                    <a:pt x="8850" y="9732"/>
                    <a:pt x="10408" y="11051"/>
                  </a:cubicBezTo>
                  <a:cubicBezTo>
                    <a:pt x="12925" y="13091"/>
                    <a:pt x="12685" y="17409"/>
                    <a:pt x="10048" y="19809"/>
                  </a:cubicBezTo>
                  <a:cubicBezTo>
                    <a:pt x="7891" y="21728"/>
                    <a:pt x="341" y="22448"/>
                    <a:pt x="-3015" y="21008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E665C39-7EBA-C8C6-DF52-77CC468D2BE1}"/>
                </a:ext>
              </a:extLst>
            </p:cNvPr>
            <p:cNvSpPr/>
            <p:nvPr/>
          </p:nvSpPr>
          <p:spPr>
            <a:xfrm flipV="1">
              <a:off x="6712274" y="4469962"/>
              <a:ext cx="18860" cy="27665"/>
            </a:xfrm>
            <a:custGeom>
              <a:avLst/>
              <a:gdLst>
                <a:gd name="connsiteX0" fmla="*/ -1474 w 18860"/>
                <a:gd name="connsiteY0" fmla="*/ 19328 h 27665"/>
                <a:gd name="connsiteX1" fmla="*/ -4110 w 18860"/>
                <a:gd name="connsiteY1" fmla="*/ 1694 h 27665"/>
                <a:gd name="connsiteX2" fmla="*/ 5477 w 18860"/>
                <a:gd name="connsiteY2" fmla="*/ -5744 h 27665"/>
                <a:gd name="connsiteX3" fmla="*/ 12668 w 18860"/>
                <a:gd name="connsiteY3" fmla="*/ 15729 h 27665"/>
                <a:gd name="connsiteX4" fmla="*/ -1474 w 18860"/>
                <a:gd name="connsiteY4" fmla="*/ 19328 h 27665"/>
                <a:gd name="connsiteX5" fmla="*/ 8833 w 18860"/>
                <a:gd name="connsiteY5" fmla="*/ 15849 h 27665"/>
                <a:gd name="connsiteX6" fmla="*/ 4399 w 18860"/>
                <a:gd name="connsiteY6" fmla="*/ -2745 h 27665"/>
                <a:gd name="connsiteX7" fmla="*/ -155 w 18860"/>
                <a:gd name="connsiteY7" fmla="*/ 2054 h 27665"/>
                <a:gd name="connsiteX8" fmla="*/ 8833 w 18860"/>
                <a:gd name="connsiteY8" fmla="*/ 15849 h 2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0" h="27665">
                  <a:moveTo>
                    <a:pt x="-1474" y="19328"/>
                  </a:moveTo>
                  <a:cubicBezTo>
                    <a:pt x="-4590" y="15969"/>
                    <a:pt x="-5788" y="8052"/>
                    <a:pt x="-4110" y="1694"/>
                  </a:cubicBezTo>
                  <a:cubicBezTo>
                    <a:pt x="-2552" y="-3824"/>
                    <a:pt x="-36" y="-5744"/>
                    <a:pt x="5477" y="-5744"/>
                  </a:cubicBezTo>
                  <a:cubicBezTo>
                    <a:pt x="12428" y="-5744"/>
                    <a:pt x="16144" y="5652"/>
                    <a:pt x="12668" y="15729"/>
                  </a:cubicBezTo>
                  <a:cubicBezTo>
                    <a:pt x="10391" y="22087"/>
                    <a:pt x="2961" y="24007"/>
                    <a:pt x="-1474" y="19328"/>
                  </a:cubicBezTo>
                  <a:close/>
                  <a:moveTo>
                    <a:pt x="8833" y="15849"/>
                  </a:moveTo>
                  <a:cubicBezTo>
                    <a:pt x="12428" y="8652"/>
                    <a:pt x="9672" y="-2745"/>
                    <a:pt x="4399" y="-2745"/>
                  </a:cubicBezTo>
                  <a:cubicBezTo>
                    <a:pt x="2002" y="-2745"/>
                    <a:pt x="1163" y="-1785"/>
                    <a:pt x="-155" y="2054"/>
                  </a:cubicBezTo>
                  <a:cubicBezTo>
                    <a:pt x="-3871" y="13450"/>
                    <a:pt x="3919" y="25446"/>
                    <a:pt x="8833" y="15849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995E189-628A-7965-9EC8-3AD6E3DC75E7}"/>
                </a:ext>
              </a:extLst>
            </p:cNvPr>
            <p:cNvSpPr/>
            <p:nvPr/>
          </p:nvSpPr>
          <p:spPr>
            <a:xfrm flipV="1">
              <a:off x="6704764" y="4503626"/>
              <a:ext cx="10786" cy="26391"/>
            </a:xfrm>
            <a:custGeom>
              <a:avLst/>
              <a:gdLst>
                <a:gd name="connsiteX0" fmla="*/ -4784 w 10786"/>
                <a:gd name="connsiteY0" fmla="*/ 7755 h 26391"/>
                <a:gd name="connsiteX1" fmla="*/ -4784 w 10786"/>
                <a:gd name="connsiteY1" fmla="*/ -5441 h 26391"/>
                <a:gd name="connsiteX2" fmla="*/ 610 w 10786"/>
                <a:gd name="connsiteY2" fmla="*/ -5441 h 26391"/>
                <a:gd name="connsiteX3" fmla="*/ 6003 w 10786"/>
                <a:gd name="connsiteY3" fmla="*/ -5441 h 26391"/>
                <a:gd name="connsiteX4" fmla="*/ 6003 w 10786"/>
                <a:gd name="connsiteY4" fmla="*/ 7755 h 26391"/>
                <a:gd name="connsiteX5" fmla="*/ 6003 w 10786"/>
                <a:gd name="connsiteY5" fmla="*/ 20951 h 26391"/>
                <a:gd name="connsiteX6" fmla="*/ 610 w 10786"/>
                <a:gd name="connsiteY6" fmla="*/ 20951 h 26391"/>
                <a:gd name="connsiteX7" fmla="*/ -4784 w 10786"/>
                <a:gd name="connsiteY7" fmla="*/ 20951 h 26391"/>
                <a:gd name="connsiteX8" fmla="*/ -4784 w 10786"/>
                <a:gd name="connsiteY8" fmla="*/ 7755 h 2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6" h="26391">
                  <a:moveTo>
                    <a:pt x="-4784" y="7755"/>
                  </a:moveTo>
                  <a:lnTo>
                    <a:pt x="-4784" y="-5441"/>
                  </a:lnTo>
                  <a:lnTo>
                    <a:pt x="610" y="-5441"/>
                  </a:lnTo>
                  <a:lnTo>
                    <a:pt x="6003" y="-5441"/>
                  </a:lnTo>
                  <a:lnTo>
                    <a:pt x="6003" y="7755"/>
                  </a:lnTo>
                  <a:lnTo>
                    <a:pt x="6003" y="20951"/>
                  </a:lnTo>
                  <a:lnTo>
                    <a:pt x="610" y="20951"/>
                  </a:lnTo>
                  <a:lnTo>
                    <a:pt x="-4784" y="20951"/>
                  </a:lnTo>
                  <a:lnTo>
                    <a:pt x="-4784" y="7755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48E70DC-DCED-F725-7A61-169558849436}"/>
                </a:ext>
              </a:extLst>
            </p:cNvPr>
            <p:cNvSpPr/>
            <p:nvPr/>
          </p:nvSpPr>
          <p:spPr>
            <a:xfrm flipV="1">
              <a:off x="6268522" y="4582800"/>
              <a:ext cx="40747" cy="55182"/>
            </a:xfrm>
            <a:custGeom>
              <a:avLst/>
              <a:gdLst>
                <a:gd name="connsiteX0" fmla="*/ 10005 w 40747"/>
                <a:gd name="connsiteY0" fmla="*/ 32725 h 55182"/>
                <a:gd name="connsiteX1" fmla="*/ -1620 w 40747"/>
                <a:gd name="connsiteY1" fmla="*/ 11732 h 55182"/>
                <a:gd name="connsiteX2" fmla="*/ -1620 w 40747"/>
                <a:gd name="connsiteY2" fmla="*/ 8613 h 55182"/>
                <a:gd name="connsiteX3" fmla="*/ 10964 w 40747"/>
                <a:gd name="connsiteY3" fmla="*/ 8613 h 55182"/>
                <a:gd name="connsiteX4" fmla="*/ 23548 w 40747"/>
                <a:gd name="connsiteY4" fmla="*/ 8613 h 55182"/>
                <a:gd name="connsiteX5" fmla="*/ 23548 w 40747"/>
                <a:gd name="connsiteY5" fmla="*/ 2015 h 55182"/>
                <a:gd name="connsiteX6" fmla="*/ 27143 w 40747"/>
                <a:gd name="connsiteY6" fmla="*/ -4583 h 55182"/>
                <a:gd name="connsiteX7" fmla="*/ 30739 w 40747"/>
                <a:gd name="connsiteY7" fmla="*/ 2015 h 55182"/>
                <a:gd name="connsiteX8" fmla="*/ 30739 w 40747"/>
                <a:gd name="connsiteY8" fmla="*/ 8613 h 55182"/>
                <a:gd name="connsiteX9" fmla="*/ 34933 w 40747"/>
                <a:gd name="connsiteY9" fmla="*/ 8613 h 55182"/>
                <a:gd name="connsiteX10" fmla="*/ 39128 w 40747"/>
                <a:gd name="connsiteY10" fmla="*/ 11612 h 55182"/>
                <a:gd name="connsiteX11" fmla="*/ 34933 w 40747"/>
                <a:gd name="connsiteY11" fmla="*/ 14611 h 55182"/>
                <a:gd name="connsiteX12" fmla="*/ 30739 w 40747"/>
                <a:gd name="connsiteY12" fmla="*/ 14611 h 55182"/>
                <a:gd name="connsiteX13" fmla="*/ 30739 w 40747"/>
                <a:gd name="connsiteY13" fmla="*/ 32605 h 55182"/>
                <a:gd name="connsiteX14" fmla="*/ 30739 w 40747"/>
                <a:gd name="connsiteY14" fmla="*/ 50599 h 55182"/>
                <a:gd name="connsiteX15" fmla="*/ 26184 w 40747"/>
                <a:gd name="connsiteY15" fmla="*/ 50599 h 55182"/>
                <a:gd name="connsiteX16" fmla="*/ 10005 w 40747"/>
                <a:gd name="connsiteY16" fmla="*/ 32725 h 55182"/>
                <a:gd name="connsiteX17" fmla="*/ 23548 w 40747"/>
                <a:gd name="connsiteY17" fmla="*/ 29006 h 55182"/>
                <a:gd name="connsiteX18" fmla="*/ 23548 w 40747"/>
                <a:gd name="connsiteY18" fmla="*/ 14611 h 55182"/>
                <a:gd name="connsiteX19" fmla="*/ 14439 w 40747"/>
                <a:gd name="connsiteY19" fmla="*/ 14611 h 55182"/>
                <a:gd name="connsiteX20" fmla="*/ 5810 w 40747"/>
                <a:gd name="connsiteY20" fmla="*/ 15690 h 55182"/>
                <a:gd name="connsiteX21" fmla="*/ 23308 w 40747"/>
                <a:gd name="connsiteY21" fmla="*/ 43402 h 55182"/>
                <a:gd name="connsiteX22" fmla="*/ 23548 w 40747"/>
                <a:gd name="connsiteY22" fmla="*/ 29006 h 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747" h="55182">
                  <a:moveTo>
                    <a:pt x="10005" y="32725"/>
                  </a:moveTo>
                  <a:cubicBezTo>
                    <a:pt x="2694" y="21569"/>
                    <a:pt x="-1620" y="13771"/>
                    <a:pt x="-1620" y="11732"/>
                  </a:cubicBezTo>
                  <a:lnTo>
                    <a:pt x="-1620" y="8613"/>
                  </a:lnTo>
                  <a:lnTo>
                    <a:pt x="10964" y="8613"/>
                  </a:lnTo>
                  <a:lnTo>
                    <a:pt x="23548" y="8613"/>
                  </a:lnTo>
                  <a:lnTo>
                    <a:pt x="23548" y="2015"/>
                  </a:lnTo>
                  <a:cubicBezTo>
                    <a:pt x="23548" y="-4463"/>
                    <a:pt x="23548" y="-4583"/>
                    <a:pt x="27143" y="-4583"/>
                  </a:cubicBezTo>
                  <a:cubicBezTo>
                    <a:pt x="30739" y="-4583"/>
                    <a:pt x="30739" y="-4463"/>
                    <a:pt x="30739" y="2015"/>
                  </a:cubicBezTo>
                  <a:lnTo>
                    <a:pt x="30739" y="8613"/>
                  </a:lnTo>
                  <a:lnTo>
                    <a:pt x="34933" y="8613"/>
                  </a:lnTo>
                  <a:cubicBezTo>
                    <a:pt x="38648" y="8613"/>
                    <a:pt x="39128" y="8973"/>
                    <a:pt x="39128" y="11612"/>
                  </a:cubicBezTo>
                  <a:cubicBezTo>
                    <a:pt x="39128" y="14251"/>
                    <a:pt x="38648" y="14611"/>
                    <a:pt x="34933" y="14611"/>
                  </a:cubicBezTo>
                  <a:lnTo>
                    <a:pt x="30739" y="14611"/>
                  </a:lnTo>
                  <a:lnTo>
                    <a:pt x="30739" y="32605"/>
                  </a:lnTo>
                  <a:lnTo>
                    <a:pt x="30739" y="50599"/>
                  </a:lnTo>
                  <a:lnTo>
                    <a:pt x="26184" y="50599"/>
                  </a:lnTo>
                  <a:cubicBezTo>
                    <a:pt x="21630" y="50599"/>
                    <a:pt x="21630" y="50599"/>
                    <a:pt x="10005" y="32725"/>
                  </a:cubicBezTo>
                  <a:close/>
                  <a:moveTo>
                    <a:pt x="23548" y="29006"/>
                  </a:moveTo>
                  <a:lnTo>
                    <a:pt x="23548" y="14611"/>
                  </a:lnTo>
                  <a:lnTo>
                    <a:pt x="14439" y="14611"/>
                  </a:lnTo>
                  <a:cubicBezTo>
                    <a:pt x="9406" y="14611"/>
                    <a:pt x="5571" y="15091"/>
                    <a:pt x="5810" y="15690"/>
                  </a:cubicBezTo>
                  <a:cubicBezTo>
                    <a:pt x="6290" y="17130"/>
                    <a:pt x="22829" y="43402"/>
                    <a:pt x="23308" y="43402"/>
                  </a:cubicBezTo>
                  <a:cubicBezTo>
                    <a:pt x="23428" y="43402"/>
                    <a:pt x="23548" y="36924"/>
                    <a:pt x="23548" y="29006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77C7D2B-4E88-ED30-A40B-C8E9299EDCB5}"/>
                </a:ext>
              </a:extLst>
            </p:cNvPr>
            <p:cNvSpPr/>
            <p:nvPr/>
          </p:nvSpPr>
          <p:spPr>
            <a:xfrm flipV="1">
              <a:off x="6318858" y="4582800"/>
              <a:ext cx="34620" cy="56073"/>
            </a:xfrm>
            <a:custGeom>
              <a:avLst/>
              <a:gdLst>
                <a:gd name="connsiteX0" fmla="*/ 422 w 34620"/>
                <a:gd name="connsiteY0" fmla="*/ 37579 h 56073"/>
                <a:gd name="connsiteX1" fmla="*/ 2579 w 34620"/>
                <a:gd name="connsiteY1" fmla="*/ 24503 h 56073"/>
                <a:gd name="connsiteX2" fmla="*/ 19478 w 34620"/>
                <a:gd name="connsiteY2" fmla="*/ 24623 h 56073"/>
                <a:gd name="connsiteX3" fmla="*/ 21994 w 34620"/>
                <a:gd name="connsiteY3" fmla="*/ 5669 h 56073"/>
                <a:gd name="connsiteX4" fmla="*/ 10249 w 34620"/>
                <a:gd name="connsiteY4" fmla="*/ 2550 h 56073"/>
                <a:gd name="connsiteX5" fmla="*/ 182 w 34620"/>
                <a:gd name="connsiteY5" fmla="*/ 3990 h 56073"/>
                <a:gd name="connsiteX6" fmla="*/ -1975 w 34620"/>
                <a:gd name="connsiteY6" fmla="*/ 1351 h 56073"/>
                <a:gd name="connsiteX7" fmla="*/ 4736 w 34620"/>
                <a:gd name="connsiteY7" fmla="*/ -3688 h 56073"/>
                <a:gd name="connsiteX8" fmla="*/ 32541 w 34620"/>
                <a:gd name="connsiteY8" fmla="*/ 16346 h 56073"/>
                <a:gd name="connsiteX9" fmla="*/ 12407 w 34620"/>
                <a:gd name="connsiteY9" fmla="*/ 32301 h 56073"/>
                <a:gd name="connsiteX10" fmla="*/ 6294 w 34620"/>
                <a:gd name="connsiteY10" fmla="*/ 32301 h 56073"/>
                <a:gd name="connsiteX11" fmla="*/ 6654 w 34620"/>
                <a:gd name="connsiteY11" fmla="*/ 38659 h 56073"/>
                <a:gd name="connsiteX12" fmla="*/ 7014 w 34620"/>
                <a:gd name="connsiteY12" fmla="*/ 44897 h 56073"/>
                <a:gd name="connsiteX13" fmla="*/ 18159 w 34620"/>
                <a:gd name="connsiteY13" fmla="*/ 45257 h 56073"/>
                <a:gd name="connsiteX14" fmla="*/ 29185 w 34620"/>
                <a:gd name="connsiteY14" fmla="*/ 48495 h 56073"/>
                <a:gd name="connsiteX15" fmla="*/ 29185 w 34620"/>
                <a:gd name="connsiteY15" fmla="*/ 51495 h 56073"/>
                <a:gd name="connsiteX16" fmla="*/ 14804 w 34620"/>
                <a:gd name="connsiteY16" fmla="*/ 51495 h 56073"/>
                <a:gd name="connsiteX17" fmla="*/ 422 w 34620"/>
                <a:gd name="connsiteY17" fmla="*/ 51495 h 56073"/>
                <a:gd name="connsiteX18" fmla="*/ 422 w 34620"/>
                <a:gd name="connsiteY18" fmla="*/ 37579 h 5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620" h="56073">
                  <a:moveTo>
                    <a:pt x="422" y="37579"/>
                  </a:moveTo>
                  <a:cubicBezTo>
                    <a:pt x="422" y="24743"/>
                    <a:pt x="542" y="23663"/>
                    <a:pt x="2579" y="24503"/>
                  </a:cubicBezTo>
                  <a:cubicBezTo>
                    <a:pt x="7373" y="26543"/>
                    <a:pt x="15642" y="26543"/>
                    <a:pt x="19478" y="24623"/>
                  </a:cubicBezTo>
                  <a:cubicBezTo>
                    <a:pt x="26549" y="20904"/>
                    <a:pt x="27747" y="11547"/>
                    <a:pt x="21994" y="5669"/>
                  </a:cubicBezTo>
                  <a:cubicBezTo>
                    <a:pt x="18519" y="2310"/>
                    <a:pt x="17920" y="2190"/>
                    <a:pt x="10249" y="2550"/>
                  </a:cubicBezTo>
                  <a:cubicBezTo>
                    <a:pt x="5815" y="2790"/>
                    <a:pt x="1261" y="3510"/>
                    <a:pt x="182" y="3990"/>
                  </a:cubicBezTo>
                  <a:cubicBezTo>
                    <a:pt x="-1615" y="4830"/>
                    <a:pt x="-1975" y="4350"/>
                    <a:pt x="-1975" y="1351"/>
                  </a:cubicBezTo>
                  <a:cubicBezTo>
                    <a:pt x="-1975" y="-2128"/>
                    <a:pt x="-1615" y="-2368"/>
                    <a:pt x="4736" y="-3688"/>
                  </a:cubicBezTo>
                  <a:cubicBezTo>
                    <a:pt x="22594" y="-7407"/>
                    <a:pt x="33859" y="751"/>
                    <a:pt x="32541" y="16346"/>
                  </a:cubicBezTo>
                  <a:cubicBezTo>
                    <a:pt x="31702" y="26663"/>
                    <a:pt x="24511" y="32301"/>
                    <a:pt x="12407" y="32301"/>
                  </a:cubicBezTo>
                  <a:lnTo>
                    <a:pt x="6294" y="32301"/>
                  </a:lnTo>
                  <a:lnTo>
                    <a:pt x="6654" y="38659"/>
                  </a:lnTo>
                  <a:lnTo>
                    <a:pt x="7014" y="44897"/>
                  </a:lnTo>
                  <a:lnTo>
                    <a:pt x="18159" y="45257"/>
                  </a:lnTo>
                  <a:cubicBezTo>
                    <a:pt x="28945" y="45616"/>
                    <a:pt x="29185" y="45616"/>
                    <a:pt x="29185" y="48495"/>
                  </a:cubicBezTo>
                  <a:lnTo>
                    <a:pt x="29185" y="51495"/>
                  </a:lnTo>
                  <a:lnTo>
                    <a:pt x="14804" y="51495"/>
                  </a:lnTo>
                  <a:lnTo>
                    <a:pt x="422" y="51495"/>
                  </a:lnTo>
                  <a:lnTo>
                    <a:pt x="422" y="37579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AD32BD2-01DF-107C-3DF2-8CE3D45DD02D}"/>
                </a:ext>
              </a:extLst>
            </p:cNvPr>
            <p:cNvSpPr/>
            <p:nvPr/>
          </p:nvSpPr>
          <p:spPr>
            <a:xfrm flipV="1">
              <a:off x="7043930" y="4582800"/>
              <a:ext cx="32359" cy="55182"/>
            </a:xfrm>
            <a:custGeom>
              <a:avLst/>
              <a:gdLst>
                <a:gd name="connsiteX0" fmla="*/ -1059 w 32359"/>
                <a:gd name="connsiteY0" fmla="*/ 49040 h 55182"/>
                <a:gd name="connsiteX1" fmla="*/ -7411 w 32359"/>
                <a:gd name="connsiteY1" fmla="*/ 44361 h 55182"/>
                <a:gd name="connsiteX2" fmla="*/ 3135 w 32359"/>
                <a:gd name="connsiteY2" fmla="*/ 43042 h 55182"/>
                <a:gd name="connsiteX3" fmla="*/ 5772 w 32359"/>
                <a:gd name="connsiteY3" fmla="*/ 43641 h 55182"/>
                <a:gd name="connsiteX4" fmla="*/ 5772 w 32359"/>
                <a:gd name="connsiteY4" fmla="*/ 22528 h 55182"/>
                <a:gd name="connsiteX5" fmla="*/ 5772 w 32359"/>
                <a:gd name="connsiteY5" fmla="*/ 1415 h 55182"/>
                <a:gd name="connsiteX6" fmla="*/ -220 w 32359"/>
                <a:gd name="connsiteY6" fmla="*/ 1415 h 55182"/>
                <a:gd name="connsiteX7" fmla="*/ -6213 w 32359"/>
                <a:gd name="connsiteY7" fmla="*/ -1584 h 55182"/>
                <a:gd name="connsiteX8" fmla="*/ -6213 w 32359"/>
                <a:gd name="connsiteY8" fmla="*/ -4583 h 55182"/>
                <a:gd name="connsiteX9" fmla="*/ 9367 w 32359"/>
                <a:gd name="connsiteY9" fmla="*/ -4583 h 55182"/>
                <a:gd name="connsiteX10" fmla="*/ 24948 w 32359"/>
                <a:gd name="connsiteY10" fmla="*/ -4583 h 55182"/>
                <a:gd name="connsiteX11" fmla="*/ 24948 w 32359"/>
                <a:gd name="connsiteY11" fmla="*/ -1584 h 55182"/>
                <a:gd name="connsiteX12" fmla="*/ 18955 w 32359"/>
                <a:gd name="connsiteY12" fmla="*/ 1415 h 55182"/>
                <a:gd name="connsiteX13" fmla="*/ 12963 w 32359"/>
                <a:gd name="connsiteY13" fmla="*/ 1415 h 55182"/>
                <a:gd name="connsiteX14" fmla="*/ 12963 w 32359"/>
                <a:gd name="connsiteY14" fmla="*/ 26007 h 55182"/>
                <a:gd name="connsiteX15" fmla="*/ 12963 w 32359"/>
                <a:gd name="connsiteY15" fmla="*/ 50599 h 55182"/>
                <a:gd name="connsiteX16" fmla="*/ 9128 w 32359"/>
                <a:gd name="connsiteY16" fmla="*/ 50479 h 55182"/>
                <a:gd name="connsiteX17" fmla="*/ -1059 w 32359"/>
                <a:gd name="connsiteY17" fmla="*/ 49040 h 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59" h="55182">
                  <a:moveTo>
                    <a:pt x="-1059" y="49040"/>
                  </a:moveTo>
                  <a:cubicBezTo>
                    <a:pt x="-7052" y="47960"/>
                    <a:pt x="-7411" y="47600"/>
                    <a:pt x="-7411" y="44361"/>
                  </a:cubicBezTo>
                  <a:cubicBezTo>
                    <a:pt x="-7411" y="40522"/>
                    <a:pt x="-7651" y="40522"/>
                    <a:pt x="3135" y="43042"/>
                  </a:cubicBezTo>
                  <a:lnTo>
                    <a:pt x="5772" y="43641"/>
                  </a:lnTo>
                  <a:lnTo>
                    <a:pt x="5772" y="22528"/>
                  </a:lnTo>
                  <a:lnTo>
                    <a:pt x="5772" y="1415"/>
                  </a:lnTo>
                  <a:lnTo>
                    <a:pt x="-220" y="1415"/>
                  </a:lnTo>
                  <a:cubicBezTo>
                    <a:pt x="-5853" y="1415"/>
                    <a:pt x="-6213" y="1175"/>
                    <a:pt x="-6213" y="-1584"/>
                  </a:cubicBezTo>
                  <a:lnTo>
                    <a:pt x="-6213" y="-4583"/>
                  </a:lnTo>
                  <a:lnTo>
                    <a:pt x="9367" y="-4583"/>
                  </a:lnTo>
                  <a:lnTo>
                    <a:pt x="24948" y="-4583"/>
                  </a:lnTo>
                  <a:lnTo>
                    <a:pt x="24948" y="-1584"/>
                  </a:lnTo>
                  <a:cubicBezTo>
                    <a:pt x="24948" y="1175"/>
                    <a:pt x="24588" y="1415"/>
                    <a:pt x="18955" y="1415"/>
                  </a:cubicBezTo>
                  <a:lnTo>
                    <a:pt x="12963" y="1415"/>
                  </a:lnTo>
                  <a:lnTo>
                    <a:pt x="12963" y="26007"/>
                  </a:lnTo>
                  <a:lnTo>
                    <a:pt x="12963" y="50599"/>
                  </a:lnTo>
                  <a:lnTo>
                    <a:pt x="9128" y="50479"/>
                  </a:lnTo>
                  <a:cubicBezTo>
                    <a:pt x="6971" y="50359"/>
                    <a:pt x="2297" y="49760"/>
                    <a:pt x="-1059" y="49040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7DD41B3-585E-BD52-CB50-5DA237708CC0}"/>
                </a:ext>
              </a:extLst>
            </p:cNvPr>
            <p:cNvSpPr/>
            <p:nvPr/>
          </p:nvSpPr>
          <p:spPr>
            <a:xfrm flipV="1">
              <a:off x="7089472" y="4582800"/>
              <a:ext cx="34476" cy="55782"/>
            </a:xfrm>
            <a:custGeom>
              <a:avLst/>
              <a:gdLst>
                <a:gd name="connsiteX0" fmla="*/ -5365 w 34476"/>
                <a:gd name="connsiteY0" fmla="*/ 37406 h 55782"/>
                <a:gd name="connsiteX1" fmla="*/ -5365 w 34476"/>
                <a:gd name="connsiteY1" fmla="*/ 23611 h 55782"/>
                <a:gd name="connsiteX2" fmla="*/ -2249 w 34476"/>
                <a:gd name="connsiteY2" fmla="*/ 24810 h 55782"/>
                <a:gd name="connsiteX3" fmla="*/ 13691 w 34476"/>
                <a:gd name="connsiteY3" fmla="*/ 24210 h 55782"/>
                <a:gd name="connsiteX4" fmla="*/ 15249 w 34476"/>
                <a:gd name="connsiteY4" fmla="*/ 4417 h 55782"/>
                <a:gd name="connsiteX5" fmla="*/ 4223 w 34476"/>
                <a:gd name="connsiteY5" fmla="*/ 2258 h 55782"/>
                <a:gd name="connsiteX6" fmla="*/ -5604 w 34476"/>
                <a:gd name="connsiteY6" fmla="*/ 3697 h 55782"/>
                <a:gd name="connsiteX7" fmla="*/ -7761 w 34476"/>
                <a:gd name="connsiteY7" fmla="*/ 938 h 55782"/>
                <a:gd name="connsiteX8" fmla="*/ 6021 w 34476"/>
                <a:gd name="connsiteY8" fmla="*/ -4580 h 55782"/>
                <a:gd name="connsiteX9" fmla="*/ 26635 w 34476"/>
                <a:gd name="connsiteY9" fmla="*/ 14973 h 55782"/>
                <a:gd name="connsiteX10" fmla="*/ 6860 w 34476"/>
                <a:gd name="connsiteY10" fmla="*/ 31768 h 55782"/>
                <a:gd name="connsiteX11" fmla="*/ 508 w 34476"/>
                <a:gd name="connsiteY11" fmla="*/ 31408 h 55782"/>
                <a:gd name="connsiteX12" fmla="*/ 868 w 34476"/>
                <a:gd name="connsiteY12" fmla="*/ 38006 h 55782"/>
                <a:gd name="connsiteX13" fmla="*/ 1227 w 34476"/>
                <a:gd name="connsiteY13" fmla="*/ 44604 h 55782"/>
                <a:gd name="connsiteX14" fmla="*/ 12013 w 34476"/>
                <a:gd name="connsiteY14" fmla="*/ 44724 h 55782"/>
                <a:gd name="connsiteX15" fmla="*/ 23159 w 34476"/>
                <a:gd name="connsiteY15" fmla="*/ 48083 h 55782"/>
                <a:gd name="connsiteX16" fmla="*/ 23519 w 34476"/>
                <a:gd name="connsiteY16" fmla="*/ 51202 h 55782"/>
                <a:gd name="connsiteX17" fmla="*/ 9137 w 34476"/>
                <a:gd name="connsiteY17" fmla="*/ 51202 h 55782"/>
                <a:gd name="connsiteX18" fmla="*/ -5365 w 34476"/>
                <a:gd name="connsiteY18" fmla="*/ 51202 h 55782"/>
                <a:gd name="connsiteX19" fmla="*/ -5365 w 34476"/>
                <a:gd name="connsiteY19" fmla="*/ 37406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76" h="55782">
                  <a:moveTo>
                    <a:pt x="-5365" y="37406"/>
                  </a:moveTo>
                  <a:lnTo>
                    <a:pt x="-5365" y="23611"/>
                  </a:lnTo>
                  <a:lnTo>
                    <a:pt x="-2249" y="24810"/>
                  </a:lnTo>
                  <a:cubicBezTo>
                    <a:pt x="2186" y="26490"/>
                    <a:pt x="9856" y="26250"/>
                    <a:pt x="13691" y="24210"/>
                  </a:cubicBezTo>
                  <a:cubicBezTo>
                    <a:pt x="20642" y="20612"/>
                    <a:pt x="21601" y="9335"/>
                    <a:pt x="15249" y="4417"/>
                  </a:cubicBezTo>
                  <a:cubicBezTo>
                    <a:pt x="12612" y="2258"/>
                    <a:pt x="10815" y="1898"/>
                    <a:pt x="4223" y="2258"/>
                  </a:cubicBezTo>
                  <a:cubicBezTo>
                    <a:pt x="-91" y="2497"/>
                    <a:pt x="-4526" y="3217"/>
                    <a:pt x="-5604" y="3697"/>
                  </a:cubicBezTo>
                  <a:cubicBezTo>
                    <a:pt x="-7402" y="4537"/>
                    <a:pt x="-7761" y="4057"/>
                    <a:pt x="-7761" y="938"/>
                  </a:cubicBezTo>
                  <a:cubicBezTo>
                    <a:pt x="-7761" y="-3381"/>
                    <a:pt x="-5125" y="-4460"/>
                    <a:pt x="6021" y="-4580"/>
                  </a:cubicBezTo>
                  <a:cubicBezTo>
                    <a:pt x="19923" y="-4580"/>
                    <a:pt x="27593" y="2737"/>
                    <a:pt x="26635" y="14973"/>
                  </a:cubicBezTo>
                  <a:cubicBezTo>
                    <a:pt x="25796" y="26130"/>
                    <a:pt x="18485" y="32368"/>
                    <a:pt x="6860" y="31768"/>
                  </a:cubicBezTo>
                  <a:lnTo>
                    <a:pt x="508" y="31408"/>
                  </a:lnTo>
                  <a:lnTo>
                    <a:pt x="868" y="38006"/>
                  </a:lnTo>
                  <a:lnTo>
                    <a:pt x="1227" y="44604"/>
                  </a:lnTo>
                  <a:lnTo>
                    <a:pt x="12013" y="44724"/>
                  </a:lnTo>
                  <a:cubicBezTo>
                    <a:pt x="22680" y="44964"/>
                    <a:pt x="22799" y="44964"/>
                    <a:pt x="23159" y="48083"/>
                  </a:cubicBezTo>
                  <a:lnTo>
                    <a:pt x="23519" y="51202"/>
                  </a:lnTo>
                  <a:lnTo>
                    <a:pt x="9137" y="51202"/>
                  </a:lnTo>
                  <a:lnTo>
                    <a:pt x="-5365" y="51202"/>
                  </a:lnTo>
                  <a:lnTo>
                    <a:pt x="-5365" y="37406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721DA66-BF4A-79C7-4B66-14D4156BF205}"/>
                </a:ext>
              </a:extLst>
            </p:cNvPr>
            <p:cNvSpPr/>
            <p:nvPr/>
          </p:nvSpPr>
          <p:spPr>
            <a:xfrm flipV="1">
              <a:off x="6671207" y="4831120"/>
              <a:ext cx="63518" cy="42826"/>
            </a:xfrm>
            <a:custGeom>
              <a:avLst/>
              <a:gdLst>
                <a:gd name="connsiteX0" fmla="*/ -4730 w 63518"/>
                <a:gd name="connsiteY0" fmla="*/ 19110 h 42826"/>
                <a:gd name="connsiteX1" fmla="*/ -4730 w 63518"/>
                <a:gd name="connsiteY1" fmla="*/ -2363 h 42826"/>
                <a:gd name="connsiteX2" fmla="*/ 27030 w 63518"/>
                <a:gd name="connsiteY2" fmla="*/ -2363 h 42826"/>
                <a:gd name="connsiteX3" fmla="*/ 58789 w 63518"/>
                <a:gd name="connsiteY3" fmla="*/ -2363 h 42826"/>
                <a:gd name="connsiteX4" fmla="*/ 58789 w 63518"/>
                <a:gd name="connsiteY4" fmla="*/ 19110 h 42826"/>
                <a:gd name="connsiteX5" fmla="*/ 58789 w 63518"/>
                <a:gd name="connsiteY5" fmla="*/ 40464 h 42826"/>
                <a:gd name="connsiteX6" fmla="*/ 27030 w 63518"/>
                <a:gd name="connsiteY6" fmla="*/ 40464 h 42826"/>
                <a:gd name="connsiteX7" fmla="*/ -4730 w 63518"/>
                <a:gd name="connsiteY7" fmla="*/ 40464 h 42826"/>
                <a:gd name="connsiteX8" fmla="*/ -4730 w 63518"/>
                <a:gd name="connsiteY8" fmla="*/ 19110 h 4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518" h="42826">
                  <a:moveTo>
                    <a:pt x="-4730" y="19110"/>
                  </a:moveTo>
                  <a:lnTo>
                    <a:pt x="-4730" y="-2363"/>
                  </a:lnTo>
                  <a:lnTo>
                    <a:pt x="27030" y="-2363"/>
                  </a:lnTo>
                  <a:lnTo>
                    <a:pt x="58789" y="-2363"/>
                  </a:lnTo>
                  <a:lnTo>
                    <a:pt x="58789" y="19110"/>
                  </a:lnTo>
                  <a:lnTo>
                    <a:pt x="58789" y="40464"/>
                  </a:lnTo>
                  <a:lnTo>
                    <a:pt x="27030" y="40464"/>
                  </a:lnTo>
                  <a:lnTo>
                    <a:pt x="-4730" y="40464"/>
                  </a:lnTo>
                  <a:lnTo>
                    <a:pt x="-4730" y="19110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573697E-D2C1-F745-473B-6E4780A1E0C3}"/>
                </a:ext>
              </a:extLst>
            </p:cNvPr>
            <p:cNvSpPr/>
            <p:nvPr/>
          </p:nvSpPr>
          <p:spPr>
            <a:xfrm flipV="1">
              <a:off x="6624467" y="4886302"/>
              <a:ext cx="15580" cy="16794"/>
            </a:xfrm>
            <a:custGeom>
              <a:avLst/>
              <a:gdLst>
                <a:gd name="connsiteX0" fmla="*/ -4199 w 15580"/>
                <a:gd name="connsiteY0" fmla="*/ 6541 h 16794"/>
                <a:gd name="connsiteX1" fmla="*/ -1562 w 15580"/>
                <a:gd name="connsiteY1" fmla="*/ 4982 h 16794"/>
                <a:gd name="connsiteX2" fmla="*/ -1202 w 15580"/>
                <a:gd name="connsiteY2" fmla="*/ 11820 h 16794"/>
                <a:gd name="connsiteX3" fmla="*/ 476 w 15580"/>
                <a:gd name="connsiteY3" fmla="*/ 6781 h 16794"/>
                <a:gd name="connsiteX4" fmla="*/ 3592 w 15580"/>
                <a:gd name="connsiteY4" fmla="*/ 1623 h 16794"/>
                <a:gd name="connsiteX5" fmla="*/ 6827 w 15580"/>
                <a:gd name="connsiteY5" fmla="*/ 6781 h 16794"/>
                <a:gd name="connsiteX6" fmla="*/ 8865 w 15580"/>
                <a:gd name="connsiteY6" fmla="*/ 11820 h 16794"/>
                <a:gd name="connsiteX7" fmla="*/ 8865 w 15580"/>
                <a:gd name="connsiteY7" fmla="*/ 4982 h 16794"/>
                <a:gd name="connsiteX8" fmla="*/ 10183 w 15580"/>
                <a:gd name="connsiteY8" fmla="*/ -1976 h 16794"/>
                <a:gd name="connsiteX9" fmla="*/ 11382 w 15580"/>
                <a:gd name="connsiteY9" fmla="*/ 6421 h 16794"/>
                <a:gd name="connsiteX10" fmla="*/ 9584 w 15580"/>
                <a:gd name="connsiteY10" fmla="*/ 14819 h 16794"/>
                <a:gd name="connsiteX11" fmla="*/ 6588 w 15580"/>
                <a:gd name="connsiteY11" fmla="*/ 11580 h 16794"/>
                <a:gd name="connsiteX12" fmla="*/ 1554 w 15580"/>
                <a:gd name="connsiteY12" fmla="*/ 8821 h 16794"/>
                <a:gd name="connsiteX13" fmla="*/ -2161 w 15580"/>
                <a:gd name="connsiteY13" fmla="*/ 14579 h 16794"/>
                <a:gd name="connsiteX14" fmla="*/ -4199 w 15580"/>
                <a:gd name="connsiteY14" fmla="*/ 6541 h 1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0" h="16794">
                  <a:moveTo>
                    <a:pt x="-4199" y="6541"/>
                  </a:moveTo>
                  <a:cubicBezTo>
                    <a:pt x="-4199" y="-3655"/>
                    <a:pt x="-2041" y="-4855"/>
                    <a:pt x="-1562" y="4982"/>
                  </a:cubicBezTo>
                  <a:lnTo>
                    <a:pt x="-1202" y="11820"/>
                  </a:lnTo>
                  <a:lnTo>
                    <a:pt x="476" y="6781"/>
                  </a:lnTo>
                  <a:cubicBezTo>
                    <a:pt x="1434" y="3902"/>
                    <a:pt x="2753" y="1623"/>
                    <a:pt x="3592" y="1623"/>
                  </a:cubicBezTo>
                  <a:cubicBezTo>
                    <a:pt x="4311" y="1623"/>
                    <a:pt x="5749" y="3902"/>
                    <a:pt x="6827" y="6781"/>
                  </a:cubicBezTo>
                  <a:lnTo>
                    <a:pt x="8865" y="11820"/>
                  </a:lnTo>
                  <a:lnTo>
                    <a:pt x="8865" y="4982"/>
                  </a:lnTo>
                  <a:cubicBezTo>
                    <a:pt x="8985" y="1143"/>
                    <a:pt x="9584" y="-1976"/>
                    <a:pt x="10183" y="-1976"/>
                  </a:cubicBezTo>
                  <a:cubicBezTo>
                    <a:pt x="10902" y="-1976"/>
                    <a:pt x="11382" y="1623"/>
                    <a:pt x="11382" y="6421"/>
                  </a:cubicBezTo>
                  <a:cubicBezTo>
                    <a:pt x="11382" y="13139"/>
                    <a:pt x="11022" y="14819"/>
                    <a:pt x="9584" y="14819"/>
                  </a:cubicBezTo>
                  <a:cubicBezTo>
                    <a:pt x="8505" y="14819"/>
                    <a:pt x="7187" y="13379"/>
                    <a:pt x="6588" y="11580"/>
                  </a:cubicBezTo>
                  <a:cubicBezTo>
                    <a:pt x="3472" y="3182"/>
                    <a:pt x="3472" y="3062"/>
                    <a:pt x="1554" y="8821"/>
                  </a:cubicBezTo>
                  <a:cubicBezTo>
                    <a:pt x="595" y="11940"/>
                    <a:pt x="-1082" y="14339"/>
                    <a:pt x="-2161" y="14579"/>
                  </a:cubicBezTo>
                  <a:cubicBezTo>
                    <a:pt x="-3959" y="14939"/>
                    <a:pt x="-4199" y="13739"/>
                    <a:pt x="-4199" y="6541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77FFB5B-E0F3-118D-74BD-6A1501BC3F9F}"/>
                </a:ext>
              </a:extLst>
            </p:cNvPr>
            <p:cNvSpPr/>
            <p:nvPr/>
          </p:nvSpPr>
          <p:spPr>
            <a:xfrm flipV="1">
              <a:off x="6642444" y="4886672"/>
              <a:ext cx="13994" cy="16634"/>
            </a:xfrm>
            <a:custGeom>
              <a:avLst/>
              <a:gdLst>
                <a:gd name="connsiteX0" fmla="*/ 346 w 13994"/>
                <a:gd name="connsiteY0" fmla="*/ 11792 h 16634"/>
                <a:gd name="connsiteX1" fmla="*/ -4328 w 13994"/>
                <a:gd name="connsiteY1" fmla="*/ -1284 h 16634"/>
                <a:gd name="connsiteX2" fmla="*/ -1571 w 13994"/>
                <a:gd name="connsiteY2" fmla="*/ 636 h 16634"/>
                <a:gd name="connsiteX3" fmla="*/ 2863 w 13994"/>
                <a:gd name="connsiteY3" fmla="*/ 3035 h 16634"/>
                <a:gd name="connsiteX4" fmla="*/ 7298 w 13994"/>
                <a:gd name="connsiteY4" fmla="*/ 636 h 16634"/>
                <a:gd name="connsiteX5" fmla="*/ 9095 w 13994"/>
                <a:gd name="connsiteY5" fmla="*/ -1763 h 16634"/>
                <a:gd name="connsiteX6" fmla="*/ 6459 w 13994"/>
                <a:gd name="connsiteY6" fmla="*/ 9033 h 16634"/>
                <a:gd name="connsiteX7" fmla="*/ 346 w 13994"/>
                <a:gd name="connsiteY7" fmla="*/ 11792 h 16634"/>
                <a:gd name="connsiteX8" fmla="*/ 4541 w 13994"/>
                <a:gd name="connsiteY8" fmla="*/ 8793 h 16634"/>
                <a:gd name="connsiteX9" fmla="*/ 2863 w 13994"/>
                <a:gd name="connsiteY9" fmla="*/ 4235 h 16634"/>
                <a:gd name="connsiteX10" fmla="*/ 466 w 13994"/>
                <a:gd name="connsiteY10" fmla="*/ 5194 h 16634"/>
                <a:gd name="connsiteX11" fmla="*/ 2863 w 13994"/>
                <a:gd name="connsiteY11" fmla="*/ 11432 h 16634"/>
                <a:gd name="connsiteX12" fmla="*/ 4541 w 13994"/>
                <a:gd name="connsiteY12" fmla="*/ 8793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4" h="16634">
                  <a:moveTo>
                    <a:pt x="346" y="11792"/>
                  </a:moveTo>
                  <a:cubicBezTo>
                    <a:pt x="-1691" y="6634"/>
                    <a:pt x="-4328" y="-804"/>
                    <a:pt x="-4328" y="-1284"/>
                  </a:cubicBezTo>
                  <a:cubicBezTo>
                    <a:pt x="-4328" y="-2963"/>
                    <a:pt x="-2050" y="-1284"/>
                    <a:pt x="-1571" y="636"/>
                  </a:cubicBezTo>
                  <a:cubicBezTo>
                    <a:pt x="-1092" y="2435"/>
                    <a:pt x="107" y="3035"/>
                    <a:pt x="2863" y="3035"/>
                  </a:cubicBezTo>
                  <a:cubicBezTo>
                    <a:pt x="5620" y="3035"/>
                    <a:pt x="6818" y="2435"/>
                    <a:pt x="7298" y="636"/>
                  </a:cubicBezTo>
                  <a:cubicBezTo>
                    <a:pt x="7657" y="-684"/>
                    <a:pt x="8496" y="-1763"/>
                    <a:pt x="9095" y="-1763"/>
                  </a:cubicBezTo>
                  <a:cubicBezTo>
                    <a:pt x="10294" y="-1763"/>
                    <a:pt x="9695" y="516"/>
                    <a:pt x="6459" y="9033"/>
                  </a:cubicBezTo>
                  <a:cubicBezTo>
                    <a:pt x="3942" y="15511"/>
                    <a:pt x="2144" y="16351"/>
                    <a:pt x="346" y="11792"/>
                  </a:cubicBezTo>
                  <a:close/>
                  <a:moveTo>
                    <a:pt x="4541" y="8793"/>
                  </a:moveTo>
                  <a:cubicBezTo>
                    <a:pt x="5620" y="4595"/>
                    <a:pt x="5500" y="4235"/>
                    <a:pt x="2863" y="4235"/>
                  </a:cubicBezTo>
                  <a:cubicBezTo>
                    <a:pt x="1545" y="4235"/>
                    <a:pt x="466" y="4595"/>
                    <a:pt x="466" y="5194"/>
                  </a:cubicBezTo>
                  <a:cubicBezTo>
                    <a:pt x="466" y="7474"/>
                    <a:pt x="2024" y="11432"/>
                    <a:pt x="2863" y="11432"/>
                  </a:cubicBezTo>
                  <a:cubicBezTo>
                    <a:pt x="3343" y="11432"/>
                    <a:pt x="4062" y="10233"/>
                    <a:pt x="4541" y="8793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4CB7141-0F27-CE1A-D734-2AC538CD2B95}"/>
                </a:ext>
              </a:extLst>
            </p:cNvPr>
            <p:cNvSpPr/>
            <p:nvPr/>
          </p:nvSpPr>
          <p:spPr>
            <a:xfrm flipV="1">
              <a:off x="6659222" y="4886302"/>
              <a:ext cx="14063" cy="17154"/>
            </a:xfrm>
            <a:custGeom>
              <a:avLst/>
              <a:gdLst>
                <a:gd name="connsiteX0" fmla="*/ -4454 w 14063"/>
                <a:gd name="connsiteY0" fmla="*/ 6663 h 17154"/>
                <a:gd name="connsiteX1" fmla="*/ -4454 w 14063"/>
                <a:gd name="connsiteY1" fmla="*/ -1974 h 17154"/>
                <a:gd name="connsiteX2" fmla="*/ 580 w 14063"/>
                <a:gd name="connsiteY2" fmla="*/ -1255 h 17154"/>
                <a:gd name="connsiteX3" fmla="*/ 9448 w 14063"/>
                <a:gd name="connsiteY3" fmla="*/ 8582 h 17154"/>
                <a:gd name="connsiteX4" fmla="*/ 100 w 14063"/>
                <a:gd name="connsiteY4" fmla="*/ 15180 h 17154"/>
                <a:gd name="connsiteX5" fmla="*/ -4454 w 14063"/>
                <a:gd name="connsiteY5" fmla="*/ 15180 h 17154"/>
                <a:gd name="connsiteX6" fmla="*/ -4454 w 14063"/>
                <a:gd name="connsiteY6" fmla="*/ 6663 h 17154"/>
                <a:gd name="connsiteX7" fmla="*/ 6332 w 14063"/>
                <a:gd name="connsiteY7" fmla="*/ 10502 h 17154"/>
                <a:gd name="connsiteX8" fmla="*/ 819 w 14063"/>
                <a:gd name="connsiteY8" fmla="*/ 785 h 17154"/>
                <a:gd name="connsiteX9" fmla="*/ -2057 w 14063"/>
                <a:gd name="connsiteY9" fmla="*/ 6783 h 17154"/>
                <a:gd name="connsiteX10" fmla="*/ 1539 w 14063"/>
                <a:gd name="connsiteY10" fmla="*/ 12781 h 17154"/>
                <a:gd name="connsiteX11" fmla="*/ 6332 w 14063"/>
                <a:gd name="connsiteY11" fmla="*/ 10502 h 1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63" h="17154">
                  <a:moveTo>
                    <a:pt x="-4454" y="6663"/>
                  </a:moveTo>
                  <a:lnTo>
                    <a:pt x="-4454" y="-1974"/>
                  </a:lnTo>
                  <a:lnTo>
                    <a:pt x="580" y="-1255"/>
                  </a:lnTo>
                  <a:cubicBezTo>
                    <a:pt x="7051" y="-415"/>
                    <a:pt x="10407" y="3304"/>
                    <a:pt x="9448" y="8582"/>
                  </a:cubicBezTo>
                  <a:cubicBezTo>
                    <a:pt x="8490" y="13261"/>
                    <a:pt x="5733" y="15180"/>
                    <a:pt x="100" y="15180"/>
                  </a:cubicBezTo>
                  <a:lnTo>
                    <a:pt x="-4454" y="15180"/>
                  </a:lnTo>
                  <a:lnTo>
                    <a:pt x="-4454" y="6663"/>
                  </a:lnTo>
                  <a:close/>
                  <a:moveTo>
                    <a:pt x="6332" y="10502"/>
                  </a:moveTo>
                  <a:cubicBezTo>
                    <a:pt x="8969" y="5583"/>
                    <a:pt x="6213" y="785"/>
                    <a:pt x="819" y="785"/>
                  </a:cubicBezTo>
                  <a:cubicBezTo>
                    <a:pt x="-1817" y="785"/>
                    <a:pt x="-2057" y="1265"/>
                    <a:pt x="-2057" y="6783"/>
                  </a:cubicBezTo>
                  <a:cubicBezTo>
                    <a:pt x="-2057" y="12661"/>
                    <a:pt x="-1937" y="12781"/>
                    <a:pt x="1539" y="12781"/>
                  </a:cubicBezTo>
                  <a:cubicBezTo>
                    <a:pt x="3816" y="12781"/>
                    <a:pt x="5493" y="11941"/>
                    <a:pt x="6332" y="10502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9186E96-59D7-E1D8-24D6-0C9251BB961A}"/>
                </a:ext>
              </a:extLst>
            </p:cNvPr>
            <p:cNvSpPr/>
            <p:nvPr/>
          </p:nvSpPr>
          <p:spPr>
            <a:xfrm flipV="1">
              <a:off x="6677199" y="4886302"/>
              <a:ext cx="10272" cy="16794"/>
            </a:xfrm>
            <a:custGeom>
              <a:avLst/>
              <a:gdLst>
                <a:gd name="connsiteX0" fmla="*/ -4575 w 10272"/>
                <a:gd name="connsiteY0" fmla="*/ 6421 h 16794"/>
                <a:gd name="connsiteX1" fmla="*/ -4575 w 10272"/>
                <a:gd name="connsiteY1" fmla="*/ -1976 h 16794"/>
                <a:gd name="connsiteX2" fmla="*/ 99 w 10272"/>
                <a:gd name="connsiteY2" fmla="*/ -1976 h 16794"/>
                <a:gd name="connsiteX3" fmla="*/ 5612 w 10272"/>
                <a:gd name="connsiteY3" fmla="*/ -776 h 16794"/>
                <a:gd name="connsiteX4" fmla="*/ 1657 w 10272"/>
                <a:gd name="connsiteY4" fmla="*/ 423 h 16794"/>
                <a:gd name="connsiteX5" fmla="*/ -2777 w 10272"/>
                <a:gd name="connsiteY5" fmla="*/ 3182 h 16794"/>
                <a:gd name="connsiteX6" fmla="*/ 1538 w 10272"/>
                <a:gd name="connsiteY6" fmla="*/ 6301 h 16794"/>
                <a:gd name="connsiteX7" fmla="*/ 5612 w 10272"/>
                <a:gd name="connsiteY7" fmla="*/ 6781 h 16794"/>
                <a:gd name="connsiteX8" fmla="*/ 1538 w 10272"/>
                <a:gd name="connsiteY8" fmla="*/ 7501 h 16794"/>
                <a:gd name="connsiteX9" fmla="*/ 938 w 10272"/>
                <a:gd name="connsiteY9" fmla="*/ 12419 h 16794"/>
                <a:gd name="connsiteX10" fmla="*/ 5013 w 10272"/>
                <a:gd name="connsiteY10" fmla="*/ 13619 h 16794"/>
                <a:gd name="connsiteX11" fmla="*/ 219 w 10272"/>
                <a:gd name="connsiteY11" fmla="*/ 14819 h 16794"/>
                <a:gd name="connsiteX12" fmla="*/ -4575 w 10272"/>
                <a:gd name="connsiteY12" fmla="*/ 14819 h 16794"/>
                <a:gd name="connsiteX13" fmla="*/ -4575 w 10272"/>
                <a:gd name="connsiteY13" fmla="*/ 6421 h 1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72" h="16794">
                  <a:moveTo>
                    <a:pt x="-4575" y="6421"/>
                  </a:moveTo>
                  <a:lnTo>
                    <a:pt x="-4575" y="-1976"/>
                  </a:lnTo>
                  <a:lnTo>
                    <a:pt x="99" y="-1976"/>
                  </a:lnTo>
                  <a:cubicBezTo>
                    <a:pt x="2736" y="-1976"/>
                    <a:pt x="5253" y="-1376"/>
                    <a:pt x="5612" y="-776"/>
                  </a:cubicBezTo>
                  <a:cubicBezTo>
                    <a:pt x="6092" y="-57"/>
                    <a:pt x="4534" y="423"/>
                    <a:pt x="1657" y="423"/>
                  </a:cubicBezTo>
                  <a:cubicBezTo>
                    <a:pt x="-2417" y="423"/>
                    <a:pt x="-2897" y="783"/>
                    <a:pt x="-2777" y="3182"/>
                  </a:cubicBezTo>
                  <a:cubicBezTo>
                    <a:pt x="-2657" y="5222"/>
                    <a:pt x="-1698" y="5941"/>
                    <a:pt x="1538" y="6301"/>
                  </a:cubicBezTo>
                  <a:lnTo>
                    <a:pt x="5612" y="6781"/>
                  </a:lnTo>
                  <a:lnTo>
                    <a:pt x="1538" y="7501"/>
                  </a:lnTo>
                  <a:cubicBezTo>
                    <a:pt x="-4335" y="8461"/>
                    <a:pt x="-4814" y="12419"/>
                    <a:pt x="938" y="12419"/>
                  </a:cubicBezTo>
                  <a:cubicBezTo>
                    <a:pt x="3215" y="12419"/>
                    <a:pt x="5013" y="13019"/>
                    <a:pt x="5013" y="13619"/>
                  </a:cubicBezTo>
                  <a:cubicBezTo>
                    <a:pt x="5013" y="14339"/>
                    <a:pt x="2856" y="14819"/>
                    <a:pt x="219" y="14819"/>
                  </a:cubicBezTo>
                  <a:lnTo>
                    <a:pt x="-4575" y="14819"/>
                  </a:lnTo>
                  <a:lnTo>
                    <a:pt x="-4575" y="6421"/>
                  </a:ln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37FE898-C01F-B588-3FDF-C027CA490D4F}"/>
                </a:ext>
              </a:extLst>
            </p:cNvPr>
            <p:cNvSpPr/>
            <p:nvPr/>
          </p:nvSpPr>
          <p:spPr>
            <a:xfrm flipV="1">
              <a:off x="6697573" y="4886302"/>
              <a:ext cx="2396" cy="16246"/>
            </a:xfrm>
            <a:custGeom>
              <a:avLst/>
              <a:gdLst>
                <a:gd name="connsiteX0" fmla="*/ -4698 w 2396"/>
                <a:gd name="connsiteY0" fmla="*/ 6591 h 16246"/>
                <a:gd name="connsiteX1" fmla="*/ -3500 w 2396"/>
                <a:gd name="connsiteY1" fmla="*/ -1927 h 16246"/>
                <a:gd name="connsiteX2" fmla="*/ -2301 w 2396"/>
                <a:gd name="connsiteY2" fmla="*/ 5751 h 16246"/>
                <a:gd name="connsiteX3" fmla="*/ -3500 w 2396"/>
                <a:gd name="connsiteY3" fmla="*/ 14268 h 16246"/>
                <a:gd name="connsiteX4" fmla="*/ -4698 w 2396"/>
                <a:gd name="connsiteY4" fmla="*/ 6591 h 1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6" h="16246">
                  <a:moveTo>
                    <a:pt x="-4698" y="6591"/>
                  </a:moveTo>
                  <a:cubicBezTo>
                    <a:pt x="-4698" y="2272"/>
                    <a:pt x="-4099" y="-1567"/>
                    <a:pt x="-3500" y="-1927"/>
                  </a:cubicBezTo>
                  <a:cubicBezTo>
                    <a:pt x="-2780" y="-2407"/>
                    <a:pt x="-2301" y="472"/>
                    <a:pt x="-2301" y="5751"/>
                  </a:cubicBezTo>
                  <a:cubicBezTo>
                    <a:pt x="-2301" y="10669"/>
                    <a:pt x="-2780" y="14268"/>
                    <a:pt x="-3500" y="14268"/>
                  </a:cubicBezTo>
                  <a:cubicBezTo>
                    <a:pt x="-4219" y="14268"/>
                    <a:pt x="-4698" y="10909"/>
                    <a:pt x="-4698" y="6591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EF3C91-4662-4512-AE66-C97D284968AA}"/>
                </a:ext>
              </a:extLst>
            </p:cNvPr>
            <p:cNvSpPr/>
            <p:nvPr/>
          </p:nvSpPr>
          <p:spPr>
            <a:xfrm flipV="1">
              <a:off x="6704764" y="4885703"/>
              <a:ext cx="11773" cy="17394"/>
            </a:xfrm>
            <a:custGeom>
              <a:avLst/>
              <a:gdLst>
                <a:gd name="connsiteX0" fmla="*/ -4787 w 11773"/>
                <a:gd name="connsiteY0" fmla="*/ 6419 h 17394"/>
                <a:gd name="connsiteX1" fmla="*/ -3589 w 11773"/>
                <a:gd name="connsiteY1" fmla="*/ -1979 h 17394"/>
                <a:gd name="connsiteX2" fmla="*/ -2390 w 11773"/>
                <a:gd name="connsiteY2" fmla="*/ 4979 h 17394"/>
                <a:gd name="connsiteX3" fmla="*/ -2390 w 11773"/>
                <a:gd name="connsiteY3" fmla="*/ 11817 h 17394"/>
                <a:gd name="connsiteX4" fmla="*/ 1085 w 11773"/>
                <a:gd name="connsiteY4" fmla="*/ 5219 h 17394"/>
                <a:gd name="connsiteX5" fmla="*/ 6958 w 11773"/>
                <a:gd name="connsiteY5" fmla="*/ 6658 h 17394"/>
                <a:gd name="connsiteX6" fmla="*/ 6838 w 11773"/>
                <a:gd name="connsiteY6" fmla="*/ 15416 h 17394"/>
                <a:gd name="connsiteX7" fmla="*/ 6119 w 11773"/>
                <a:gd name="connsiteY7" fmla="*/ 8218 h 17394"/>
                <a:gd name="connsiteX8" fmla="*/ 5400 w 11773"/>
                <a:gd name="connsiteY8" fmla="*/ 1020 h 17394"/>
                <a:gd name="connsiteX9" fmla="*/ 1804 w 11773"/>
                <a:gd name="connsiteY9" fmla="*/ 7978 h 17394"/>
                <a:gd name="connsiteX10" fmla="*/ -4787 w 11773"/>
                <a:gd name="connsiteY10" fmla="*/ 6419 h 1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73" h="17394">
                  <a:moveTo>
                    <a:pt x="-4787" y="6419"/>
                  </a:moveTo>
                  <a:cubicBezTo>
                    <a:pt x="-4787" y="1620"/>
                    <a:pt x="-4308" y="-1979"/>
                    <a:pt x="-3589" y="-1979"/>
                  </a:cubicBezTo>
                  <a:cubicBezTo>
                    <a:pt x="-2870" y="-1979"/>
                    <a:pt x="-2390" y="1140"/>
                    <a:pt x="-2390" y="4979"/>
                  </a:cubicBezTo>
                  <a:lnTo>
                    <a:pt x="-2390" y="11817"/>
                  </a:lnTo>
                  <a:lnTo>
                    <a:pt x="1085" y="5219"/>
                  </a:lnTo>
                  <a:cubicBezTo>
                    <a:pt x="5999" y="-4138"/>
                    <a:pt x="7197" y="-3898"/>
                    <a:pt x="6958" y="6658"/>
                  </a:cubicBezTo>
                  <a:lnTo>
                    <a:pt x="6838" y="15416"/>
                  </a:lnTo>
                  <a:lnTo>
                    <a:pt x="6119" y="8218"/>
                  </a:lnTo>
                  <a:lnTo>
                    <a:pt x="5400" y="1020"/>
                  </a:lnTo>
                  <a:lnTo>
                    <a:pt x="1804" y="7978"/>
                  </a:lnTo>
                  <a:cubicBezTo>
                    <a:pt x="-2990" y="17335"/>
                    <a:pt x="-4787" y="16975"/>
                    <a:pt x="-4787" y="6419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28B5CBE-2E02-360B-775D-94BDC191BA6F}"/>
                </a:ext>
              </a:extLst>
            </p:cNvPr>
            <p:cNvSpPr/>
            <p:nvPr/>
          </p:nvSpPr>
          <p:spPr>
            <a:xfrm flipV="1">
              <a:off x="6728733" y="4886302"/>
              <a:ext cx="2396" cy="16794"/>
            </a:xfrm>
            <a:custGeom>
              <a:avLst/>
              <a:gdLst>
                <a:gd name="connsiteX0" fmla="*/ -4932 w 2396"/>
                <a:gd name="connsiteY0" fmla="*/ 6421 h 16794"/>
                <a:gd name="connsiteX1" fmla="*/ -3734 w 2396"/>
                <a:gd name="connsiteY1" fmla="*/ -1976 h 16794"/>
                <a:gd name="connsiteX2" fmla="*/ -2535 w 2396"/>
                <a:gd name="connsiteY2" fmla="*/ 6421 h 16794"/>
                <a:gd name="connsiteX3" fmla="*/ -3734 w 2396"/>
                <a:gd name="connsiteY3" fmla="*/ 14819 h 16794"/>
                <a:gd name="connsiteX4" fmla="*/ -4932 w 2396"/>
                <a:gd name="connsiteY4" fmla="*/ 6421 h 1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6" h="16794">
                  <a:moveTo>
                    <a:pt x="-4932" y="6421"/>
                  </a:moveTo>
                  <a:cubicBezTo>
                    <a:pt x="-4932" y="1623"/>
                    <a:pt x="-4453" y="-1976"/>
                    <a:pt x="-3734" y="-1976"/>
                  </a:cubicBezTo>
                  <a:cubicBezTo>
                    <a:pt x="-3014" y="-1976"/>
                    <a:pt x="-2535" y="1623"/>
                    <a:pt x="-2535" y="6421"/>
                  </a:cubicBezTo>
                  <a:cubicBezTo>
                    <a:pt x="-2535" y="11220"/>
                    <a:pt x="-3014" y="14819"/>
                    <a:pt x="-3734" y="14819"/>
                  </a:cubicBezTo>
                  <a:cubicBezTo>
                    <a:pt x="-4453" y="14819"/>
                    <a:pt x="-4932" y="11220"/>
                    <a:pt x="-4932" y="6421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CF87E86-DCD7-AF43-EC88-A4042E819EBA}"/>
                </a:ext>
              </a:extLst>
            </p:cNvPr>
            <p:cNvSpPr/>
            <p:nvPr/>
          </p:nvSpPr>
          <p:spPr>
            <a:xfrm flipV="1">
              <a:off x="6732870" y="4886302"/>
              <a:ext cx="13840" cy="16210"/>
            </a:xfrm>
            <a:custGeom>
              <a:avLst/>
              <a:gdLst>
                <a:gd name="connsiteX0" fmla="*/ -4948 w 13840"/>
                <a:gd name="connsiteY0" fmla="*/ 13032 h 16210"/>
                <a:gd name="connsiteX1" fmla="*/ -1592 w 13840"/>
                <a:gd name="connsiteY1" fmla="*/ 11833 h 16210"/>
                <a:gd name="connsiteX2" fmla="*/ 565 w 13840"/>
                <a:gd name="connsiteY2" fmla="*/ 5715 h 16210"/>
                <a:gd name="connsiteX3" fmla="*/ 1524 w 13840"/>
                <a:gd name="connsiteY3" fmla="*/ -1723 h 16210"/>
                <a:gd name="connsiteX4" fmla="*/ 2842 w 13840"/>
                <a:gd name="connsiteY4" fmla="*/ 4395 h 16210"/>
                <a:gd name="connsiteX5" fmla="*/ 5838 w 13840"/>
                <a:gd name="connsiteY5" fmla="*/ 11833 h 16210"/>
                <a:gd name="connsiteX6" fmla="*/ 8834 w 13840"/>
                <a:gd name="connsiteY6" fmla="*/ 13032 h 16210"/>
                <a:gd name="connsiteX7" fmla="*/ 1524 w 13840"/>
                <a:gd name="connsiteY7" fmla="*/ 14232 h 16210"/>
                <a:gd name="connsiteX8" fmla="*/ -4948 w 13840"/>
                <a:gd name="connsiteY8" fmla="*/ 13032 h 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40" h="16210">
                  <a:moveTo>
                    <a:pt x="-4948" y="13032"/>
                  </a:moveTo>
                  <a:cubicBezTo>
                    <a:pt x="-4588" y="12432"/>
                    <a:pt x="-3030" y="11833"/>
                    <a:pt x="-1592" y="11833"/>
                  </a:cubicBezTo>
                  <a:cubicBezTo>
                    <a:pt x="805" y="11833"/>
                    <a:pt x="1044" y="11353"/>
                    <a:pt x="565" y="5715"/>
                  </a:cubicBezTo>
                  <a:cubicBezTo>
                    <a:pt x="325" y="2236"/>
                    <a:pt x="805" y="-1003"/>
                    <a:pt x="1524" y="-1723"/>
                  </a:cubicBezTo>
                  <a:cubicBezTo>
                    <a:pt x="2483" y="-2683"/>
                    <a:pt x="2842" y="-1003"/>
                    <a:pt x="2842" y="4395"/>
                  </a:cubicBezTo>
                  <a:cubicBezTo>
                    <a:pt x="2842" y="11473"/>
                    <a:pt x="2962" y="11833"/>
                    <a:pt x="5838" y="11833"/>
                  </a:cubicBezTo>
                  <a:cubicBezTo>
                    <a:pt x="7516" y="11833"/>
                    <a:pt x="8834" y="12432"/>
                    <a:pt x="8834" y="13032"/>
                  </a:cubicBezTo>
                  <a:cubicBezTo>
                    <a:pt x="8834" y="13752"/>
                    <a:pt x="5599" y="14232"/>
                    <a:pt x="1524" y="14232"/>
                  </a:cubicBezTo>
                  <a:cubicBezTo>
                    <a:pt x="-2911" y="14232"/>
                    <a:pt x="-5427" y="13752"/>
                    <a:pt x="-4948" y="13032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917B20D-36F3-BDA2-FF02-8FA5576C05C0}"/>
                </a:ext>
              </a:extLst>
            </p:cNvPr>
            <p:cNvSpPr/>
            <p:nvPr/>
          </p:nvSpPr>
          <p:spPr>
            <a:xfrm flipV="1">
              <a:off x="6745512" y="4886672"/>
              <a:ext cx="13994" cy="16634"/>
            </a:xfrm>
            <a:custGeom>
              <a:avLst/>
              <a:gdLst>
                <a:gd name="connsiteX0" fmla="*/ -428 w 13994"/>
                <a:gd name="connsiteY0" fmla="*/ 11792 h 16634"/>
                <a:gd name="connsiteX1" fmla="*/ -5102 w 13994"/>
                <a:gd name="connsiteY1" fmla="*/ -1284 h 16634"/>
                <a:gd name="connsiteX2" fmla="*/ -2345 w 13994"/>
                <a:gd name="connsiteY2" fmla="*/ 636 h 16634"/>
                <a:gd name="connsiteX3" fmla="*/ 2089 w 13994"/>
                <a:gd name="connsiteY3" fmla="*/ 3035 h 16634"/>
                <a:gd name="connsiteX4" fmla="*/ 6524 w 13994"/>
                <a:gd name="connsiteY4" fmla="*/ 636 h 16634"/>
                <a:gd name="connsiteX5" fmla="*/ 8321 w 13994"/>
                <a:gd name="connsiteY5" fmla="*/ -1763 h 16634"/>
                <a:gd name="connsiteX6" fmla="*/ 5685 w 13994"/>
                <a:gd name="connsiteY6" fmla="*/ 9033 h 16634"/>
                <a:gd name="connsiteX7" fmla="*/ -428 w 13994"/>
                <a:gd name="connsiteY7" fmla="*/ 11792 h 16634"/>
                <a:gd name="connsiteX8" fmla="*/ 3767 w 13994"/>
                <a:gd name="connsiteY8" fmla="*/ 8793 h 16634"/>
                <a:gd name="connsiteX9" fmla="*/ 2089 w 13994"/>
                <a:gd name="connsiteY9" fmla="*/ 4235 h 16634"/>
                <a:gd name="connsiteX10" fmla="*/ -308 w 13994"/>
                <a:gd name="connsiteY10" fmla="*/ 5194 h 16634"/>
                <a:gd name="connsiteX11" fmla="*/ 2089 w 13994"/>
                <a:gd name="connsiteY11" fmla="*/ 11432 h 16634"/>
                <a:gd name="connsiteX12" fmla="*/ 3767 w 13994"/>
                <a:gd name="connsiteY12" fmla="*/ 8793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4" h="16634">
                  <a:moveTo>
                    <a:pt x="-428" y="11792"/>
                  </a:moveTo>
                  <a:cubicBezTo>
                    <a:pt x="-2465" y="6634"/>
                    <a:pt x="-5102" y="-804"/>
                    <a:pt x="-5102" y="-1284"/>
                  </a:cubicBezTo>
                  <a:cubicBezTo>
                    <a:pt x="-5102" y="-2963"/>
                    <a:pt x="-2824" y="-1284"/>
                    <a:pt x="-2345" y="636"/>
                  </a:cubicBezTo>
                  <a:cubicBezTo>
                    <a:pt x="-1866" y="2435"/>
                    <a:pt x="-667" y="3035"/>
                    <a:pt x="2089" y="3035"/>
                  </a:cubicBezTo>
                  <a:cubicBezTo>
                    <a:pt x="4846" y="3035"/>
                    <a:pt x="6044" y="2435"/>
                    <a:pt x="6524" y="636"/>
                  </a:cubicBezTo>
                  <a:cubicBezTo>
                    <a:pt x="6883" y="-684"/>
                    <a:pt x="7722" y="-1763"/>
                    <a:pt x="8321" y="-1763"/>
                  </a:cubicBezTo>
                  <a:cubicBezTo>
                    <a:pt x="9520" y="-1763"/>
                    <a:pt x="8921" y="516"/>
                    <a:pt x="5685" y="9033"/>
                  </a:cubicBezTo>
                  <a:cubicBezTo>
                    <a:pt x="3168" y="15511"/>
                    <a:pt x="1370" y="16351"/>
                    <a:pt x="-428" y="11792"/>
                  </a:cubicBezTo>
                  <a:close/>
                  <a:moveTo>
                    <a:pt x="3767" y="8793"/>
                  </a:moveTo>
                  <a:cubicBezTo>
                    <a:pt x="4846" y="4595"/>
                    <a:pt x="4726" y="4235"/>
                    <a:pt x="2089" y="4235"/>
                  </a:cubicBezTo>
                  <a:cubicBezTo>
                    <a:pt x="771" y="4235"/>
                    <a:pt x="-308" y="4595"/>
                    <a:pt x="-308" y="5194"/>
                  </a:cubicBezTo>
                  <a:cubicBezTo>
                    <a:pt x="-308" y="7474"/>
                    <a:pt x="1250" y="11432"/>
                    <a:pt x="2089" y="11432"/>
                  </a:cubicBezTo>
                  <a:cubicBezTo>
                    <a:pt x="2569" y="11432"/>
                    <a:pt x="3288" y="10233"/>
                    <a:pt x="3767" y="8793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3F5A36C-ACB8-6AE7-A67F-3864C69A2543}"/>
                </a:ext>
              </a:extLst>
            </p:cNvPr>
            <p:cNvSpPr/>
            <p:nvPr/>
          </p:nvSpPr>
          <p:spPr>
            <a:xfrm flipV="1">
              <a:off x="6762290" y="4886302"/>
              <a:ext cx="10786" cy="16794"/>
            </a:xfrm>
            <a:custGeom>
              <a:avLst/>
              <a:gdLst>
                <a:gd name="connsiteX0" fmla="*/ -5216 w 10786"/>
                <a:gd name="connsiteY0" fmla="*/ 6421 h 16794"/>
                <a:gd name="connsiteX1" fmla="*/ -5216 w 10786"/>
                <a:gd name="connsiteY1" fmla="*/ -1976 h 16794"/>
                <a:gd name="connsiteX2" fmla="*/ 178 w 10786"/>
                <a:gd name="connsiteY2" fmla="*/ -1976 h 16794"/>
                <a:gd name="connsiteX3" fmla="*/ 5571 w 10786"/>
                <a:gd name="connsiteY3" fmla="*/ -776 h 16794"/>
                <a:gd name="connsiteX4" fmla="*/ 1376 w 10786"/>
                <a:gd name="connsiteY4" fmla="*/ 423 h 16794"/>
                <a:gd name="connsiteX5" fmla="*/ -2819 w 10786"/>
                <a:gd name="connsiteY5" fmla="*/ 423 h 16794"/>
                <a:gd name="connsiteX6" fmla="*/ -2819 w 10786"/>
                <a:gd name="connsiteY6" fmla="*/ 7621 h 16794"/>
                <a:gd name="connsiteX7" fmla="*/ -4017 w 10786"/>
                <a:gd name="connsiteY7" fmla="*/ 14819 h 16794"/>
                <a:gd name="connsiteX8" fmla="*/ -5216 w 10786"/>
                <a:gd name="connsiteY8" fmla="*/ 6421 h 1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6" h="16794">
                  <a:moveTo>
                    <a:pt x="-5216" y="6421"/>
                  </a:moveTo>
                  <a:lnTo>
                    <a:pt x="-5216" y="-1976"/>
                  </a:lnTo>
                  <a:lnTo>
                    <a:pt x="178" y="-1976"/>
                  </a:lnTo>
                  <a:cubicBezTo>
                    <a:pt x="3174" y="-1976"/>
                    <a:pt x="5571" y="-1376"/>
                    <a:pt x="5571" y="-776"/>
                  </a:cubicBezTo>
                  <a:cubicBezTo>
                    <a:pt x="5571" y="-57"/>
                    <a:pt x="3653" y="423"/>
                    <a:pt x="1376" y="423"/>
                  </a:cubicBezTo>
                  <a:lnTo>
                    <a:pt x="-2819" y="423"/>
                  </a:lnTo>
                  <a:lnTo>
                    <a:pt x="-2819" y="7621"/>
                  </a:lnTo>
                  <a:cubicBezTo>
                    <a:pt x="-2819" y="11580"/>
                    <a:pt x="-3298" y="14819"/>
                    <a:pt x="-4017" y="14819"/>
                  </a:cubicBezTo>
                  <a:cubicBezTo>
                    <a:pt x="-4736" y="14819"/>
                    <a:pt x="-5216" y="11220"/>
                    <a:pt x="-5216" y="6421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17D8271-6658-489A-5EE3-417F51E9FA11}"/>
                </a:ext>
              </a:extLst>
            </p:cNvPr>
            <p:cNvSpPr/>
            <p:nvPr/>
          </p:nvSpPr>
          <p:spPr>
            <a:xfrm flipV="1">
              <a:off x="6770680" y="4886209"/>
              <a:ext cx="12272" cy="16887"/>
            </a:xfrm>
            <a:custGeom>
              <a:avLst/>
              <a:gdLst>
                <a:gd name="connsiteX0" fmla="*/ -5284 w 12272"/>
                <a:gd name="connsiteY0" fmla="*/ 13978 h 16887"/>
                <a:gd name="connsiteX1" fmla="*/ -2887 w 12272"/>
                <a:gd name="connsiteY1" fmla="*/ 10020 h 16887"/>
                <a:gd name="connsiteX2" fmla="*/ -490 w 12272"/>
                <a:gd name="connsiteY2" fmla="*/ 2582 h 16887"/>
                <a:gd name="connsiteX3" fmla="*/ 708 w 12272"/>
                <a:gd name="connsiteY3" fmla="*/ -1976 h 16887"/>
                <a:gd name="connsiteX4" fmla="*/ 1907 w 12272"/>
                <a:gd name="connsiteY4" fmla="*/ 2462 h 16887"/>
                <a:gd name="connsiteX5" fmla="*/ 5023 w 12272"/>
                <a:gd name="connsiteY5" fmla="*/ 10859 h 16887"/>
                <a:gd name="connsiteX6" fmla="*/ 6341 w 12272"/>
                <a:gd name="connsiteY6" fmla="*/ 14818 h 16887"/>
                <a:gd name="connsiteX7" fmla="*/ 3105 w 12272"/>
                <a:gd name="connsiteY7" fmla="*/ 11819 h 16887"/>
                <a:gd name="connsiteX8" fmla="*/ 708 w 12272"/>
                <a:gd name="connsiteY8" fmla="*/ 8820 h 16887"/>
                <a:gd name="connsiteX9" fmla="*/ -1689 w 12272"/>
                <a:gd name="connsiteY9" fmla="*/ 11819 h 16887"/>
                <a:gd name="connsiteX10" fmla="*/ -5284 w 12272"/>
                <a:gd name="connsiteY10" fmla="*/ 13978 h 1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72" h="16887">
                  <a:moveTo>
                    <a:pt x="-5284" y="13978"/>
                  </a:moveTo>
                  <a:cubicBezTo>
                    <a:pt x="-5284" y="13379"/>
                    <a:pt x="-4205" y="11699"/>
                    <a:pt x="-2887" y="10020"/>
                  </a:cubicBezTo>
                  <a:cubicBezTo>
                    <a:pt x="-1569" y="8340"/>
                    <a:pt x="-490" y="5101"/>
                    <a:pt x="-490" y="2582"/>
                  </a:cubicBezTo>
                  <a:cubicBezTo>
                    <a:pt x="-490" y="63"/>
                    <a:pt x="109" y="-1976"/>
                    <a:pt x="708" y="-1976"/>
                  </a:cubicBezTo>
                  <a:cubicBezTo>
                    <a:pt x="1427" y="-1976"/>
                    <a:pt x="1907" y="-57"/>
                    <a:pt x="1907" y="2462"/>
                  </a:cubicBezTo>
                  <a:cubicBezTo>
                    <a:pt x="1907" y="5221"/>
                    <a:pt x="2985" y="8220"/>
                    <a:pt x="5023" y="10859"/>
                  </a:cubicBezTo>
                  <a:cubicBezTo>
                    <a:pt x="7060" y="13499"/>
                    <a:pt x="7540" y="14818"/>
                    <a:pt x="6341" y="14818"/>
                  </a:cubicBezTo>
                  <a:cubicBezTo>
                    <a:pt x="5502" y="14818"/>
                    <a:pt x="3944" y="13499"/>
                    <a:pt x="3105" y="11819"/>
                  </a:cubicBezTo>
                  <a:cubicBezTo>
                    <a:pt x="2266" y="10140"/>
                    <a:pt x="1188" y="8820"/>
                    <a:pt x="708" y="8820"/>
                  </a:cubicBezTo>
                  <a:cubicBezTo>
                    <a:pt x="229" y="8820"/>
                    <a:pt x="-850" y="10140"/>
                    <a:pt x="-1689" y="11819"/>
                  </a:cubicBezTo>
                  <a:cubicBezTo>
                    <a:pt x="-3247" y="14698"/>
                    <a:pt x="-5284" y="15898"/>
                    <a:pt x="-5284" y="13978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6C195BC-4138-FB57-EB8A-3147C57FA05F}"/>
                </a:ext>
              </a:extLst>
            </p:cNvPr>
            <p:cNvSpPr/>
            <p:nvPr/>
          </p:nvSpPr>
          <p:spPr>
            <a:xfrm flipV="1">
              <a:off x="6658024" y="5005304"/>
              <a:ext cx="35980" cy="56223"/>
            </a:xfrm>
            <a:custGeom>
              <a:avLst/>
              <a:gdLst>
                <a:gd name="connsiteX0" fmla="*/ 2664 w 35980"/>
                <a:gd name="connsiteY0" fmla="*/ 54679 h 56223"/>
                <a:gd name="connsiteX1" fmla="*/ -1890 w 35980"/>
                <a:gd name="connsiteY1" fmla="*/ 50601 h 56223"/>
                <a:gd name="connsiteX2" fmla="*/ 2304 w 35980"/>
                <a:gd name="connsiteY2" fmla="*/ 48202 h 56223"/>
                <a:gd name="connsiteX3" fmla="*/ 12611 w 35980"/>
                <a:gd name="connsiteY3" fmla="*/ 49161 h 56223"/>
                <a:gd name="connsiteX4" fmla="*/ 20761 w 35980"/>
                <a:gd name="connsiteY4" fmla="*/ 46282 h 56223"/>
                <a:gd name="connsiteX5" fmla="*/ 21360 w 35980"/>
                <a:gd name="connsiteY5" fmla="*/ 35966 h 56223"/>
                <a:gd name="connsiteX6" fmla="*/ 12611 w 35980"/>
                <a:gd name="connsiteY6" fmla="*/ 32966 h 56223"/>
                <a:gd name="connsiteX7" fmla="*/ 5660 w 35980"/>
                <a:gd name="connsiteY7" fmla="*/ 29368 h 56223"/>
                <a:gd name="connsiteX8" fmla="*/ 12731 w 35980"/>
                <a:gd name="connsiteY8" fmla="*/ 25769 h 56223"/>
                <a:gd name="connsiteX9" fmla="*/ 24236 w 35980"/>
                <a:gd name="connsiteY9" fmla="*/ 15692 h 56223"/>
                <a:gd name="connsiteX10" fmla="*/ 626 w 35980"/>
                <a:gd name="connsiteY10" fmla="*/ 6935 h 56223"/>
                <a:gd name="connsiteX11" fmla="*/ -4527 w 35980"/>
                <a:gd name="connsiteY11" fmla="*/ 8734 h 56223"/>
                <a:gd name="connsiteX12" fmla="*/ -4527 w 35980"/>
                <a:gd name="connsiteY12" fmla="*/ 5255 h 56223"/>
                <a:gd name="connsiteX13" fmla="*/ 27 w 35980"/>
                <a:gd name="connsiteY13" fmla="*/ 697 h 56223"/>
                <a:gd name="connsiteX14" fmla="*/ 29629 w 35980"/>
                <a:gd name="connsiteY14" fmla="*/ 7775 h 56223"/>
                <a:gd name="connsiteX15" fmla="*/ 24955 w 35980"/>
                <a:gd name="connsiteY15" fmla="*/ 27808 h 56223"/>
                <a:gd name="connsiteX16" fmla="*/ 21360 w 35980"/>
                <a:gd name="connsiteY16" fmla="*/ 29608 h 56223"/>
                <a:gd name="connsiteX17" fmla="*/ 24596 w 35980"/>
                <a:gd name="connsiteY17" fmla="*/ 31287 h 56223"/>
                <a:gd name="connsiteX18" fmla="*/ 30228 w 35980"/>
                <a:gd name="connsiteY18" fmla="*/ 41244 h 56223"/>
                <a:gd name="connsiteX19" fmla="*/ 2664 w 35980"/>
                <a:gd name="connsiteY19" fmla="*/ 54679 h 5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80" h="56223">
                  <a:moveTo>
                    <a:pt x="2664" y="54679"/>
                  </a:moveTo>
                  <a:cubicBezTo>
                    <a:pt x="-812" y="54080"/>
                    <a:pt x="-1651" y="53360"/>
                    <a:pt x="-1890" y="50601"/>
                  </a:cubicBezTo>
                  <a:cubicBezTo>
                    <a:pt x="-2250" y="47242"/>
                    <a:pt x="-2250" y="47242"/>
                    <a:pt x="2304" y="48202"/>
                  </a:cubicBezTo>
                  <a:cubicBezTo>
                    <a:pt x="4821" y="48681"/>
                    <a:pt x="9495" y="49161"/>
                    <a:pt x="12611" y="49161"/>
                  </a:cubicBezTo>
                  <a:cubicBezTo>
                    <a:pt x="17285" y="49161"/>
                    <a:pt x="18963" y="48561"/>
                    <a:pt x="20761" y="46282"/>
                  </a:cubicBezTo>
                  <a:cubicBezTo>
                    <a:pt x="23517" y="42923"/>
                    <a:pt x="23637" y="39085"/>
                    <a:pt x="21360" y="35966"/>
                  </a:cubicBezTo>
                  <a:cubicBezTo>
                    <a:pt x="20161" y="34286"/>
                    <a:pt x="17645" y="33446"/>
                    <a:pt x="12611" y="32966"/>
                  </a:cubicBezTo>
                  <a:cubicBezTo>
                    <a:pt x="6139" y="32367"/>
                    <a:pt x="5660" y="32127"/>
                    <a:pt x="5660" y="29368"/>
                  </a:cubicBezTo>
                  <a:cubicBezTo>
                    <a:pt x="5660" y="26609"/>
                    <a:pt x="6139" y="26369"/>
                    <a:pt x="12731" y="25769"/>
                  </a:cubicBezTo>
                  <a:cubicBezTo>
                    <a:pt x="20761" y="25049"/>
                    <a:pt x="24236" y="22050"/>
                    <a:pt x="24236" y="15692"/>
                  </a:cubicBezTo>
                  <a:cubicBezTo>
                    <a:pt x="24236" y="7295"/>
                    <a:pt x="12251" y="2856"/>
                    <a:pt x="626" y="6935"/>
                  </a:cubicBezTo>
                  <a:lnTo>
                    <a:pt x="-4527" y="8734"/>
                  </a:lnTo>
                  <a:lnTo>
                    <a:pt x="-4527" y="5255"/>
                  </a:lnTo>
                  <a:cubicBezTo>
                    <a:pt x="-4527" y="2376"/>
                    <a:pt x="-3928" y="1657"/>
                    <a:pt x="27" y="697"/>
                  </a:cubicBezTo>
                  <a:cubicBezTo>
                    <a:pt x="12251" y="-2782"/>
                    <a:pt x="25914" y="457"/>
                    <a:pt x="29629" y="7775"/>
                  </a:cubicBezTo>
                  <a:cubicBezTo>
                    <a:pt x="33344" y="15092"/>
                    <a:pt x="31187" y="24569"/>
                    <a:pt x="24955" y="27808"/>
                  </a:cubicBezTo>
                  <a:lnTo>
                    <a:pt x="21360" y="29608"/>
                  </a:lnTo>
                  <a:lnTo>
                    <a:pt x="24596" y="31287"/>
                  </a:lnTo>
                  <a:cubicBezTo>
                    <a:pt x="28431" y="33326"/>
                    <a:pt x="30228" y="36445"/>
                    <a:pt x="30228" y="41244"/>
                  </a:cubicBezTo>
                  <a:cubicBezTo>
                    <a:pt x="30228" y="52520"/>
                    <a:pt x="19562" y="57679"/>
                    <a:pt x="2664" y="54679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3C0F14-D9BD-AB4A-137A-BFA3A67BC67B}"/>
                </a:ext>
              </a:extLst>
            </p:cNvPr>
            <p:cNvSpPr/>
            <p:nvPr/>
          </p:nvSpPr>
          <p:spPr>
            <a:xfrm flipV="1">
              <a:off x="6705479" y="5005090"/>
              <a:ext cx="37037" cy="56428"/>
            </a:xfrm>
            <a:custGeom>
              <a:avLst/>
              <a:gdLst>
                <a:gd name="connsiteX0" fmla="*/ 5184 w 37037"/>
                <a:gd name="connsiteY0" fmla="*/ 52990 h 56428"/>
                <a:gd name="connsiteX1" fmla="*/ -4284 w 37037"/>
                <a:gd name="connsiteY1" fmla="*/ 35356 h 56428"/>
                <a:gd name="connsiteX2" fmla="*/ -1407 w 37037"/>
                <a:gd name="connsiteY2" fmla="*/ 8484 h 56428"/>
                <a:gd name="connsiteX3" fmla="*/ 22922 w 37037"/>
                <a:gd name="connsiteY3" fmla="*/ 1766 h 56428"/>
                <a:gd name="connsiteX4" fmla="*/ 32150 w 37037"/>
                <a:gd name="connsiteY4" fmla="*/ 27558 h 56428"/>
                <a:gd name="connsiteX5" fmla="*/ 29154 w 37037"/>
                <a:gd name="connsiteY5" fmla="*/ 45432 h 56428"/>
                <a:gd name="connsiteX6" fmla="*/ 5184 w 37037"/>
                <a:gd name="connsiteY6" fmla="*/ 52990 h 56428"/>
                <a:gd name="connsiteX7" fmla="*/ 20045 w 37037"/>
                <a:gd name="connsiteY7" fmla="*/ 46872 h 56428"/>
                <a:gd name="connsiteX8" fmla="*/ 25079 w 37037"/>
                <a:gd name="connsiteY8" fmla="*/ 22280 h 56428"/>
                <a:gd name="connsiteX9" fmla="*/ 13574 w 37037"/>
                <a:gd name="connsiteY9" fmla="*/ 5365 h 56428"/>
                <a:gd name="connsiteX10" fmla="*/ 2787 w 37037"/>
                <a:gd name="connsiteY10" fmla="*/ 27798 h 56428"/>
                <a:gd name="connsiteX11" fmla="*/ 8420 w 37037"/>
                <a:gd name="connsiteY11" fmla="*/ 48311 h 56428"/>
                <a:gd name="connsiteX12" fmla="*/ 20045 w 37037"/>
                <a:gd name="connsiteY12" fmla="*/ 46872 h 5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37" h="56428">
                  <a:moveTo>
                    <a:pt x="5184" y="52990"/>
                  </a:moveTo>
                  <a:cubicBezTo>
                    <a:pt x="-329" y="49391"/>
                    <a:pt x="-2845" y="44593"/>
                    <a:pt x="-4284" y="35356"/>
                  </a:cubicBezTo>
                  <a:cubicBezTo>
                    <a:pt x="-5722" y="26359"/>
                    <a:pt x="-4523" y="14962"/>
                    <a:pt x="-1407" y="8484"/>
                  </a:cubicBezTo>
                  <a:cubicBezTo>
                    <a:pt x="2667" y="-153"/>
                    <a:pt x="14532" y="-3392"/>
                    <a:pt x="22922" y="1766"/>
                  </a:cubicBezTo>
                  <a:cubicBezTo>
                    <a:pt x="29393" y="5725"/>
                    <a:pt x="32150" y="13283"/>
                    <a:pt x="32150" y="27558"/>
                  </a:cubicBezTo>
                  <a:cubicBezTo>
                    <a:pt x="32150" y="38115"/>
                    <a:pt x="31790" y="40394"/>
                    <a:pt x="29154" y="45432"/>
                  </a:cubicBezTo>
                  <a:cubicBezTo>
                    <a:pt x="24120" y="55269"/>
                    <a:pt x="13454" y="58628"/>
                    <a:pt x="5184" y="52990"/>
                  </a:cubicBezTo>
                  <a:close/>
                  <a:moveTo>
                    <a:pt x="20045" y="46872"/>
                  </a:moveTo>
                  <a:cubicBezTo>
                    <a:pt x="23880" y="43153"/>
                    <a:pt x="26038" y="32237"/>
                    <a:pt x="25079" y="22280"/>
                  </a:cubicBezTo>
                  <a:cubicBezTo>
                    <a:pt x="23760" y="10284"/>
                    <a:pt x="20525" y="5365"/>
                    <a:pt x="13574" y="5365"/>
                  </a:cubicBezTo>
                  <a:cubicBezTo>
                    <a:pt x="5903" y="5365"/>
                    <a:pt x="2787" y="11843"/>
                    <a:pt x="2787" y="27798"/>
                  </a:cubicBezTo>
                  <a:cubicBezTo>
                    <a:pt x="2787" y="38235"/>
                    <a:pt x="4825" y="45432"/>
                    <a:pt x="8420" y="48311"/>
                  </a:cubicBezTo>
                  <a:cubicBezTo>
                    <a:pt x="11656" y="50591"/>
                    <a:pt x="17049" y="49991"/>
                    <a:pt x="20045" y="46872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C3DE7E9-C303-09F3-81DC-F85566AE59CE}"/>
                </a:ext>
              </a:extLst>
            </p:cNvPr>
            <p:cNvSpPr/>
            <p:nvPr/>
          </p:nvSpPr>
          <p:spPr>
            <a:xfrm flipV="1">
              <a:off x="6239759" y="4188157"/>
              <a:ext cx="3601" cy="3563"/>
            </a:xfrm>
            <a:custGeom>
              <a:avLst/>
              <a:gdLst>
                <a:gd name="connsiteX0" fmla="*/ -1265 w 3601"/>
                <a:gd name="connsiteY0" fmla="*/ -5325 h 3563"/>
                <a:gd name="connsiteX1" fmla="*/ 893 w 3601"/>
                <a:gd name="connsiteY1" fmla="*/ -7364 h 3563"/>
                <a:gd name="connsiteX2" fmla="*/ 1252 w 3601"/>
                <a:gd name="connsiteY2" fmla="*/ -6884 h 3563"/>
                <a:gd name="connsiteX3" fmla="*/ -1265 w 3601"/>
                <a:gd name="connsiteY3" fmla="*/ -5325 h 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1" h="3563">
                  <a:moveTo>
                    <a:pt x="-1265" y="-5325"/>
                  </a:moveTo>
                  <a:cubicBezTo>
                    <a:pt x="-1265" y="-5565"/>
                    <a:pt x="-306" y="-6524"/>
                    <a:pt x="893" y="-7364"/>
                  </a:cubicBezTo>
                  <a:cubicBezTo>
                    <a:pt x="2690" y="-8924"/>
                    <a:pt x="2810" y="-8804"/>
                    <a:pt x="1252" y="-6884"/>
                  </a:cubicBezTo>
                  <a:cubicBezTo>
                    <a:pt x="-306" y="-4965"/>
                    <a:pt x="-1265" y="-4365"/>
                    <a:pt x="-1265" y="-5325"/>
                  </a:cubicBezTo>
                  <a:close/>
                </a:path>
              </a:pathLst>
            </a:custGeom>
            <a:solidFill>
              <a:srgbClr val="000000"/>
            </a:solidFill>
            <a:ln w="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</p:grpSp>
      <p:sp>
        <p:nvSpPr>
          <p:cNvPr id="19" name="Graphic 10">
            <a:extLst>
              <a:ext uri="{FF2B5EF4-FFF2-40B4-BE49-F238E27FC236}">
                <a16:creationId xmlns:a16="http://schemas.microsoft.com/office/drawing/2014/main" id="{F1F47DE0-0D21-4853-4C2A-F4CE4218D372}"/>
              </a:ext>
            </a:extLst>
          </p:cNvPr>
          <p:cNvSpPr/>
          <p:nvPr/>
        </p:nvSpPr>
        <p:spPr>
          <a:xfrm rot="1298666" flipV="1">
            <a:off x="7620194" y="4025297"/>
            <a:ext cx="2615767" cy="2016013"/>
          </a:xfrm>
          <a:custGeom>
            <a:avLst/>
            <a:gdLst>
              <a:gd name="connsiteX0" fmla="*/ 1253030 w 2615767"/>
              <a:gd name="connsiteY0" fmla="*/ 1982337 h 2016013"/>
              <a:gd name="connsiteX1" fmla="*/ 1196192 w 2615767"/>
              <a:gd name="connsiteY1" fmla="*/ 1935108 h 2016013"/>
              <a:gd name="connsiteX2" fmla="*/ 1174928 w 2615767"/>
              <a:gd name="connsiteY2" fmla="*/ 1916912 h 2016013"/>
              <a:gd name="connsiteX3" fmla="*/ 1164501 w 2615767"/>
              <a:gd name="connsiteY3" fmla="*/ 1926930 h 2016013"/>
              <a:gd name="connsiteX4" fmla="*/ 1103982 w 2615767"/>
              <a:gd name="connsiteY4" fmla="*/ 1973546 h 2016013"/>
              <a:gd name="connsiteX5" fmla="*/ 971085 w 2615767"/>
              <a:gd name="connsiteY5" fmla="*/ 1986018 h 2016013"/>
              <a:gd name="connsiteX6" fmla="*/ 887258 w 2615767"/>
              <a:gd name="connsiteY6" fmla="*/ 1920387 h 2016013"/>
              <a:gd name="connsiteX7" fmla="*/ 856795 w 2615767"/>
              <a:gd name="connsiteY7" fmla="*/ 1895444 h 2016013"/>
              <a:gd name="connsiteX8" fmla="*/ 832055 w 2615767"/>
              <a:gd name="connsiteY8" fmla="*/ 1909551 h 2016013"/>
              <a:gd name="connsiteX9" fmla="*/ 697114 w 2615767"/>
              <a:gd name="connsiteY9" fmla="*/ 1963528 h 2016013"/>
              <a:gd name="connsiteX10" fmla="*/ 676260 w 2615767"/>
              <a:gd name="connsiteY10" fmla="*/ 1961278 h 2016013"/>
              <a:gd name="connsiteX11" fmla="*/ 652134 w 2615767"/>
              <a:gd name="connsiteY11" fmla="*/ 1944309 h 2016013"/>
              <a:gd name="connsiteX12" fmla="*/ 592842 w 2615767"/>
              <a:gd name="connsiteY12" fmla="*/ 1845556 h 2016013"/>
              <a:gd name="connsiteX13" fmla="*/ 585481 w 2615767"/>
              <a:gd name="connsiteY13" fmla="*/ 1826133 h 2016013"/>
              <a:gd name="connsiteX14" fmla="*/ 469759 w 2615767"/>
              <a:gd name="connsiteY14" fmla="*/ 1825520 h 2016013"/>
              <a:gd name="connsiteX15" fmla="*/ 354242 w 2615767"/>
              <a:gd name="connsiteY15" fmla="*/ 1825111 h 2016013"/>
              <a:gd name="connsiteX16" fmla="*/ 347699 w 2615767"/>
              <a:gd name="connsiteY16" fmla="*/ 1810799 h 2016013"/>
              <a:gd name="connsiteX17" fmla="*/ 335227 w 2615767"/>
              <a:gd name="connsiteY17" fmla="*/ 1708571 h 2016013"/>
              <a:gd name="connsiteX18" fmla="*/ 310692 w 2615767"/>
              <a:gd name="connsiteY18" fmla="*/ 1630060 h 2016013"/>
              <a:gd name="connsiteX19" fmla="*/ 245267 w 2615767"/>
              <a:gd name="connsiteY19" fmla="*/ 1625766 h 2016013"/>
              <a:gd name="connsiteX20" fmla="*/ 142221 w 2615767"/>
              <a:gd name="connsiteY20" fmla="*/ 1604298 h 2016013"/>
              <a:gd name="connsiteX21" fmla="*/ 133429 w 2615767"/>
              <a:gd name="connsiteY21" fmla="*/ 1554207 h 2016013"/>
              <a:gd name="connsiteX22" fmla="*/ 141607 w 2615767"/>
              <a:gd name="connsiteY22" fmla="*/ 1504933 h 2016013"/>
              <a:gd name="connsiteX23" fmla="*/ 147946 w 2615767"/>
              <a:gd name="connsiteY23" fmla="*/ 1420084 h 2016013"/>
              <a:gd name="connsiteX24" fmla="*/ 89062 w 2615767"/>
              <a:gd name="connsiteY24" fmla="*/ 1381850 h 2016013"/>
              <a:gd name="connsiteX25" fmla="*/ 18116 w 2615767"/>
              <a:gd name="connsiteY25" fmla="*/ 1314584 h 2016013"/>
              <a:gd name="connsiteX26" fmla="*/ 24659 w 2615767"/>
              <a:gd name="connsiteY26" fmla="*/ 1250794 h 2016013"/>
              <a:gd name="connsiteX27" fmla="*/ 86404 w 2615767"/>
              <a:gd name="connsiteY27" fmla="*/ 1192524 h 2016013"/>
              <a:gd name="connsiteX28" fmla="*/ 106236 w 2615767"/>
              <a:gd name="connsiteY28" fmla="*/ 1179439 h 2016013"/>
              <a:gd name="connsiteX29" fmla="*/ 66776 w 2615767"/>
              <a:gd name="connsiteY29" fmla="*/ 1138343 h 2016013"/>
              <a:gd name="connsiteX30" fmla="*/ -2125 w 2615767"/>
              <a:gd name="connsiteY30" fmla="*/ 1047156 h 2016013"/>
              <a:gd name="connsiteX31" fmla="*/ 13209 w 2615767"/>
              <a:gd name="connsiteY31" fmla="*/ 987864 h 2016013"/>
              <a:gd name="connsiteX32" fmla="*/ 81293 w 2615767"/>
              <a:gd name="connsiteY32" fmla="*/ 948199 h 2016013"/>
              <a:gd name="connsiteX33" fmla="*/ 148763 w 2615767"/>
              <a:gd name="connsiteY33" fmla="*/ 907103 h 2016013"/>
              <a:gd name="connsiteX34" fmla="*/ 155510 w 2615767"/>
              <a:gd name="connsiteY34" fmla="*/ 900765 h 2016013"/>
              <a:gd name="connsiteX35" fmla="*/ 135065 w 2615767"/>
              <a:gd name="connsiteY35" fmla="*/ 849242 h 2016013"/>
              <a:gd name="connsiteX36" fmla="*/ 111348 w 2615767"/>
              <a:gd name="connsiteY36" fmla="*/ 750695 h 2016013"/>
              <a:gd name="connsiteX37" fmla="*/ 190472 w 2615767"/>
              <a:gd name="connsiteY37" fmla="*/ 702852 h 2016013"/>
              <a:gd name="connsiteX38" fmla="*/ 280842 w 2615767"/>
              <a:gd name="connsiteY38" fmla="*/ 691198 h 2016013"/>
              <a:gd name="connsiteX39" fmla="*/ 311101 w 2615767"/>
              <a:gd name="connsiteY39" fmla="*/ 689767 h 2016013"/>
              <a:gd name="connsiteX40" fmla="*/ 309670 w 2615767"/>
              <a:gd name="connsiteY40" fmla="*/ 681384 h 2016013"/>
              <a:gd name="connsiteX41" fmla="*/ 302514 w 2615767"/>
              <a:gd name="connsiteY41" fmla="*/ 610233 h 2016013"/>
              <a:gd name="connsiteX42" fmla="*/ 307421 w 2615767"/>
              <a:gd name="connsiteY42" fmla="*/ 570978 h 2016013"/>
              <a:gd name="connsiteX43" fmla="*/ 368145 w 2615767"/>
              <a:gd name="connsiteY43" fmla="*/ 505961 h 2016013"/>
              <a:gd name="connsiteX44" fmla="*/ 396564 w 2615767"/>
              <a:gd name="connsiteY44" fmla="*/ 488378 h 2016013"/>
              <a:gd name="connsiteX45" fmla="*/ 403720 w 2615767"/>
              <a:gd name="connsiteY45" fmla="*/ 482244 h 2016013"/>
              <a:gd name="connsiteX46" fmla="*/ 403516 w 2615767"/>
              <a:gd name="connsiteY46" fmla="*/ 460163 h 2016013"/>
              <a:gd name="connsiteX47" fmla="*/ 367940 w 2615767"/>
              <a:gd name="connsiteY47" fmla="*/ 312136 h 2016013"/>
              <a:gd name="connsiteX48" fmla="*/ 291883 w 2615767"/>
              <a:gd name="connsiteY48" fmla="*/ 42255 h 2016013"/>
              <a:gd name="connsiteX49" fmla="*/ 303741 w 2615767"/>
              <a:gd name="connsiteY49" fmla="*/ 6884 h 2016013"/>
              <a:gd name="connsiteX50" fmla="*/ 412921 w 2615767"/>
              <a:gd name="connsiteY50" fmla="*/ 1363 h 2016013"/>
              <a:gd name="connsiteX51" fmla="*/ 509015 w 2615767"/>
              <a:gd name="connsiteY51" fmla="*/ 49411 h 2016013"/>
              <a:gd name="connsiteX52" fmla="*/ 706315 w 2615767"/>
              <a:gd name="connsiteY52" fmla="*/ 223198 h 2016013"/>
              <a:gd name="connsiteX53" fmla="*/ 826944 w 2615767"/>
              <a:gd name="connsiteY53" fmla="*/ 334627 h 2016013"/>
              <a:gd name="connsiteX54" fmla="*/ 896050 w 2615767"/>
              <a:gd name="connsiteY54" fmla="*/ 367340 h 2016013"/>
              <a:gd name="connsiteX55" fmla="*/ 925287 w 2615767"/>
              <a:gd name="connsiteY55" fmla="*/ 343827 h 2016013"/>
              <a:gd name="connsiteX56" fmla="*/ 948186 w 2615767"/>
              <a:gd name="connsiteY56" fmla="*/ 320315 h 2016013"/>
              <a:gd name="connsiteX57" fmla="*/ 974766 w 2615767"/>
              <a:gd name="connsiteY57" fmla="*/ 320315 h 2016013"/>
              <a:gd name="connsiteX58" fmla="*/ 1012181 w 2615767"/>
              <a:gd name="connsiteY58" fmla="*/ 322359 h 2016013"/>
              <a:gd name="connsiteX59" fmla="*/ 1110116 w 2615767"/>
              <a:gd name="connsiteY59" fmla="*/ 379402 h 2016013"/>
              <a:gd name="connsiteX60" fmla="*/ 1152847 w 2615767"/>
              <a:gd name="connsiteY60" fmla="*/ 409458 h 2016013"/>
              <a:gd name="connsiteX61" fmla="*/ 1171452 w 2615767"/>
              <a:gd name="connsiteY61" fmla="*/ 383492 h 2016013"/>
              <a:gd name="connsiteX62" fmla="*/ 1241990 w 2615767"/>
              <a:gd name="connsiteY62" fmla="*/ 322359 h 2016013"/>
              <a:gd name="connsiteX63" fmla="*/ 1363232 w 2615767"/>
              <a:gd name="connsiteY63" fmla="*/ 358957 h 2016013"/>
              <a:gd name="connsiteX64" fmla="*/ 1434383 w 2615767"/>
              <a:gd name="connsiteY64" fmla="*/ 390648 h 2016013"/>
              <a:gd name="connsiteX65" fmla="*/ 1487541 w 2615767"/>
              <a:gd name="connsiteY65" fmla="*/ 358957 h 2016013"/>
              <a:gd name="connsiteX66" fmla="*/ 1532726 w 2615767"/>
              <a:gd name="connsiteY66" fmla="*/ 321337 h 2016013"/>
              <a:gd name="connsiteX67" fmla="*/ 1613077 w 2615767"/>
              <a:gd name="connsiteY67" fmla="*/ 344236 h 2016013"/>
              <a:gd name="connsiteX68" fmla="*/ 1656831 w 2615767"/>
              <a:gd name="connsiteY68" fmla="*/ 377358 h 2016013"/>
              <a:gd name="connsiteX69" fmla="*/ 1728595 w 2615767"/>
              <a:gd name="connsiteY69" fmla="*/ 413956 h 2016013"/>
              <a:gd name="connsiteX70" fmla="*/ 1788501 w 2615767"/>
              <a:gd name="connsiteY70" fmla="*/ 397599 h 2016013"/>
              <a:gd name="connsiteX71" fmla="*/ 1873145 w 2615767"/>
              <a:gd name="connsiteY71" fmla="*/ 367749 h 2016013"/>
              <a:gd name="connsiteX72" fmla="*/ 1930598 w 2615767"/>
              <a:gd name="connsiteY72" fmla="*/ 375927 h 2016013"/>
              <a:gd name="connsiteX73" fmla="*/ 1973124 w 2615767"/>
              <a:gd name="connsiteY73" fmla="*/ 424792 h 2016013"/>
              <a:gd name="connsiteX74" fmla="*/ 1995001 w 2615767"/>
              <a:gd name="connsiteY74" fmla="*/ 462412 h 2016013"/>
              <a:gd name="connsiteX75" fmla="*/ 2032417 w 2615767"/>
              <a:gd name="connsiteY75" fmla="*/ 502281 h 2016013"/>
              <a:gd name="connsiteX76" fmla="*/ 2068810 w 2615767"/>
              <a:gd name="connsiteY76" fmla="*/ 498191 h 2016013"/>
              <a:gd name="connsiteX77" fmla="*/ 2144663 w 2615767"/>
              <a:gd name="connsiteY77" fmla="*/ 486537 h 2016013"/>
              <a:gd name="connsiteX78" fmla="*/ 2184532 w 2615767"/>
              <a:gd name="connsiteY78" fmla="*/ 494716 h 2016013"/>
              <a:gd name="connsiteX79" fmla="*/ 2269790 w 2615767"/>
              <a:gd name="connsiteY79" fmla="*/ 527020 h 2016013"/>
              <a:gd name="connsiteX80" fmla="*/ 2275515 w 2615767"/>
              <a:gd name="connsiteY80" fmla="*/ 529473 h 2016013"/>
              <a:gd name="connsiteX81" fmla="*/ 2275924 w 2615767"/>
              <a:gd name="connsiteY81" fmla="*/ 598170 h 2016013"/>
              <a:gd name="connsiteX82" fmla="*/ 2276537 w 2615767"/>
              <a:gd name="connsiteY82" fmla="*/ 666868 h 2016013"/>
              <a:gd name="connsiteX83" fmla="*/ 2296983 w 2615767"/>
              <a:gd name="connsiteY83" fmla="*/ 669321 h 2016013"/>
              <a:gd name="connsiteX84" fmla="*/ 2463206 w 2615767"/>
              <a:gd name="connsiteY84" fmla="*/ 734747 h 2016013"/>
              <a:gd name="connsiteX85" fmla="*/ 2470975 w 2615767"/>
              <a:gd name="connsiteY85" fmla="*/ 779727 h 2016013"/>
              <a:gd name="connsiteX86" fmla="*/ 2453187 w 2615767"/>
              <a:gd name="connsiteY86" fmla="*/ 838611 h 2016013"/>
              <a:gd name="connsiteX87" fmla="*/ 2446440 w 2615767"/>
              <a:gd name="connsiteY87" fmla="*/ 876435 h 2016013"/>
              <a:gd name="connsiteX88" fmla="*/ 2465863 w 2615767"/>
              <a:gd name="connsiteY88" fmla="*/ 920393 h 2016013"/>
              <a:gd name="connsiteX89" fmla="*/ 2535583 w 2615767"/>
              <a:gd name="connsiteY89" fmla="*/ 956991 h 2016013"/>
              <a:gd name="connsiteX90" fmla="*/ 2583835 w 2615767"/>
              <a:gd name="connsiteY90" fmla="*/ 1010558 h 2016013"/>
              <a:gd name="connsiteX91" fmla="*/ 2572181 w 2615767"/>
              <a:gd name="connsiteY91" fmla="*/ 1052676 h 2016013"/>
              <a:gd name="connsiteX92" fmla="*/ 2499599 w 2615767"/>
              <a:gd name="connsiteY92" fmla="*/ 1147544 h 2016013"/>
              <a:gd name="connsiteX93" fmla="*/ 2501030 w 2615767"/>
              <a:gd name="connsiteY93" fmla="*/ 1160015 h 2016013"/>
              <a:gd name="connsiteX94" fmla="*/ 2536401 w 2615767"/>
              <a:gd name="connsiteY94" fmla="*/ 1199475 h 2016013"/>
              <a:gd name="connsiteX95" fmla="*/ 2608165 w 2615767"/>
              <a:gd name="connsiteY95" fmla="*/ 1278396 h 2016013"/>
              <a:gd name="connsiteX96" fmla="*/ 2518818 w 2615767"/>
              <a:gd name="connsiteY96" fmla="*/ 1359973 h 2016013"/>
              <a:gd name="connsiteX97" fmla="*/ 2449711 w 2615767"/>
              <a:gd name="connsiteY97" fmla="*/ 1408430 h 2016013"/>
              <a:gd name="connsiteX98" fmla="*/ 2464637 w 2615767"/>
              <a:gd name="connsiteY98" fmla="*/ 1456068 h 2016013"/>
              <a:gd name="connsiteX99" fmla="*/ 2493874 w 2615767"/>
              <a:gd name="connsiteY99" fmla="*/ 1545415 h 2016013"/>
              <a:gd name="connsiteX100" fmla="*/ 2481811 w 2615767"/>
              <a:gd name="connsiteY100" fmla="*/ 1578741 h 2016013"/>
              <a:gd name="connsiteX101" fmla="*/ 2345030 w 2615767"/>
              <a:gd name="connsiteY101" fmla="*/ 1626993 h 2016013"/>
              <a:gd name="connsiteX102" fmla="*/ 2289827 w 2615767"/>
              <a:gd name="connsiteY102" fmla="*/ 1641305 h 2016013"/>
              <a:gd name="connsiteX103" fmla="*/ 2297392 w 2615767"/>
              <a:gd name="connsiteY103" fmla="*/ 1665022 h 2016013"/>
              <a:gd name="connsiteX104" fmla="*/ 2305161 w 2615767"/>
              <a:gd name="connsiteY104" fmla="*/ 1717771 h 2016013"/>
              <a:gd name="connsiteX105" fmla="*/ 2305161 w 2615767"/>
              <a:gd name="connsiteY105" fmla="*/ 1748644 h 2016013"/>
              <a:gd name="connsiteX106" fmla="*/ 2297392 w 2615767"/>
              <a:gd name="connsiteY106" fmla="*/ 1764183 h 2016013"/>
              <a:gd name="connsiteX107" fmla="*/ 2247913 w 2615767"/>
              <a:gd name="connsiteY107" fmla="*/ 1811003 h 2016013"/>
              <a:gd name="connsiteX108" fmla="*/ 2176354 w 2615767"/>
              <a:gd name="connsiteY108" fmla="*/ 1823066 h 2016013"/>
              <a:gd name="connsiteX109" fmla="*/ 2090687 w 2615767"/>
              <a:gd name="connsiteY109" fmla="*/ 1809572 h 2016013"/>
              <a:gd name="connsiteX110" fmla="*/ 2046933 w 2615767"/>
              <a:gd name="connsiteY110" fmla="*/ 1812639 h 2016013"/>
              <a:gd name="connsiteX111" fmla="*/ 2005428 w 2615767"/>
              <a:gd name="connsiteY111" fmla="*/ 1872749 h 2016013"/>
              <a:gd name="connsiteX112" fmla="*/ 1939798 w 2615767"/>
              <a:gd name="connsiteY112" fmla="*/ 1939811 h 2016013"/>
              <a:gd name="connsiteX113" fmla="*/ 1862514 w 2615767"/>
              <a:gd name="connsiteY113" fmla="*/ 1935721 h 2016013"/>
              <a:gd name="connsiteX114" fmla="*/ 1818556 w 2615767"/>
              <a:gd name="connsiteY114" fmla="*/ 1924068 h 2016013"/>
              <a:gd name="connsiteX115" fmla="*/ 1767237 w 2615767"/>
              <a:gd name="connsiteY115" fmla="*/ 1916298 h 2016013"/>
              <a:gd name="connsiteX116" fmla="*/ 1729413 w 2615767"/>
              <a:gd name="connsiteY116" fmla="*/ 1923863 h 2016013"/>
              <a:gd name="connsiteX117" fmla="*/ 1676459 w 2615767"/>
              <a:gd name="connsiteY117" fmla="*/ 1959234 h 2016013"/>
              <a:gd name="connsiteX118" fmla="*/ 1595699 w 2615767"/>
              <a:gd name="connsiteY118" fmla="*/ 2007077 h 2016013"/>
              <a:gd name="connsiteX119" fmla="*/ 1557874 w 2615767"/>
              <a:gd name="connsiteY119" fmla="*/ 2005032 h 2016013"/>
              <a:gd name="connsiteX120" fmla="*/ 1457486 w 2615767"/>
              <a:gd name="connsiteY120" fmla="*/ 1925499 h 2016013"/>
              <a:gd name="connsiteX121" fmla="*/ 1448081 w 2615767"/>
              <a:gd name="connsiteY121" fmla="*/ 1917320 h 2016013"/>
              <a:gd name="connsiteX122" fmla="*/ 1441743 w 2615767"/>
              <a:gd name="connsiteY122" fmla="*/ 1925908 h 2016013"/>
              <a:gd name="connsiteX123" fmla="*/ 1382042 w 2615767"/>
              <a:gd name="connsiteY123" fmla="*/ 1983564 h 2016013"/>
              <a:gd name="connsiteX124" fmla="*/ 1301077 w 2615767"/>
              <a:gd name="connsiteY124" fmla="*/ 2010143 h 2016013"/>
              <a:gd name="connsiteX125" fmla="*/ 1288606 w 2615767"/>
              <a:gd name="connsiteY125" fmla="*/ 2011575 h 2016013"/>
              <a:gd name="connsiteX126" fmla="*/ 1253030 w 2615767"/>
              <a:gd name="connsiteY126" fmla="*/ 1982337 h 2016013"/>
              <a:gd name="connsiteX127" fmla="*/ 1093350 w 2615767"/>
              <a:gd name="connsiteY127" fmla="*/ 1869069 h 2016013"/>
              <a:gd name="connsiteX128" fmla="*/ 1139762 w 2615767"/>
              <a:gd name="connsiteY128" fmla="*/ 1822862 h 2016013"/>
              <a:gd name="connsiteX129" fmla="*/ 1182289 w 2615767"/>
              <a:gd name="connsiteY129" fmla="*/ 1780948 h 2016013"/>
              <a:gd name="connsiteX130" fmla="*/ 1263253 w 2615767"/>
              <a:gd name="connsiteY130" fmla="*/ 1786264 h 2016013"/>
              <a:gd name="connsiteX131" fmla="*/ 1330724 w 2615767"/>
              <a:gd name="connsiteY131" fmla="*/ 1842694 h 2016013"/>
              <a:gd name="connsiteX132" fmla="*/ 1356894 w 2615767"/>
              <a:gd name="connsiteY132" fmla="*/ 1869887 h 2016013"/>
              <a:gd name="connsiteX133" fmla="*/ 1365890 w 2615767"/>
              <a:gd name="connsiteY133" fmla="*/ 1860482 h 2016013"/>
              <a:gd name="connsiteX134" fmla="*/ 1446037 w 2615767"/>
              <a:gd name="connsiteY134" fmla="*/ 1788513 h 2016013"/>
              <a:gd name="connsiteX135" fmla="*/ 1501853 w 2615767"/>
              <a:gd name="connsiteY135" fmla="*/ 1776041 h 2016013"/>
              <a:gd name="connsiteX136" fmla="*/ 1610828 w 2615767"/>
              <a:gd name="connsiteY136" fmla="*/ 1841876 h 2016013"/>
              <a:gd name="connsiteX137" fmla="*/ 1628412 w 2615767"/>
              <a:gd name="connsiteY137" fmla="*/ 1866002 h 2016013"/>
              <a:gd name="connsiteX138" fmla="*/ 1702016 w 2615767"/>
              <a:gd name="connsiteY138" fmla="*/ 1809981 h 2016013"/>
              <a:gd name="connsiteX139" fmla="*/ 1756197 w 2615767"/>
              <a:gd name="connsiteY139" fmla="*/ 1766841 h 2016013"/>
              <a:gd name="connsiteX140" fmla="*/ 1769486 w 2615767"/>
              <a:gd name="connsiteY140" fmla="*/ 1757640 h 2016013"/>
              <a:gd name="connsiteX141" fmla="*/ 1847997 w 2615767"/>
              <a:gd name="connsiteY141" fmla="*/ 1792602 h 2016013"/>
              <a:gd name="connsiteX142" fmla="*/ 1926508 w 2615767"/>
              <a:gd name="connsiteY142" fmla="*/ 1827360 h 2016013"/>
              <a:gd name="connsiteX143" fmla="*/ 1931415 w 2615767"/>
              <a:gd name="connsiteY143" fmla="*/ 1821635 h 2016013"/>
              <a:gd name="connsiteX144" fmla="*/ 1973942 w 2615767"/>
              <a:gd name="connsiteY144" fmla="*/ 1749462 h 2016013"/>
              <a:gd name="connsiteX145" fmla="*/ 2010131 w 2615767"/>
              <a:gd name="connsiteY145" fmla="*/ 1690783 h 2016013"/>
              <a:gd name="connsiteX146" fmla="*/ 2099887 w 2615767"/>
              <a:gd name="connsiteY146" fmla="*/ 1687716 h 2016013"/>
              <a:gd name="connsiteX147" fmla="*/ 2186577 w 2615767"/>
              <a:gd name="connsiteY147" fmla="*/ 1687103 h 2016013"/>
              <a:gd name="connsiteX148" fmla="*/ 2189030 w 2615767"/>
              <a:gd name="connsiteY148" fmla="*/ 1657457 h 2016013"/>
              <a:gd name="connsiteX149" fmla="*/ 2243415 w 2615767"/>
              <a:gd name="connsiteY149" fmla="*/ 1536010 h 2016013"/>
              <a:gd name="connsiteX150" fmla="*/ 2357297 w 2615767"/>
              <a:gd name="connsiteY150" fmla="*/ 1505955 h 2016013"/>
              <a:gd name="connsiteX151" fmla="*/ 2376312 w 2615767"/>
              <a:gd name="connsiteY151" fmla="*/ 1502070 h 2016013"/>
              <a:gd name="connsiteX152" fmla="*/ 2369769 w 2615767"/>
              <a:gd name="connsiteY152" fmla="*/ 1480398 h 2016013"/>
              <a:gd name="connsiteX153" fmla="*/ 2362613 w 2615767"/>
              <a:gd name="connsiteY153" fmla="*/ 1357111 h 2016013"/>
              <a:gd name="connsiteX154" fmla="*/ 2456867 w 2615767"/>
              <a:gd name="connsiteY154" fmla="*/ 1277987 h 2016013"/>
              <a:gd name="connsiteX155" fmla="*/ 2467704 w 2615767"/>
              <a:gd name="connsiteY155" fmla="*/ 1271035 h 2016013"/>
              <a:gd name="connsiteX156" fmla="*/ 2449098 w 2615767"/>
              <a:gd name="connsiteY156" fmla="*/ 1246500 h 2016013"/>
              <a:gd name="connsiteX157" fmla="*/ 2381014 w 2615767"/>
              <a:gd name="connsiteY157" fmla="*/ 1155109 h 2016013"/>
              <a:gd name="connsiteX158" fmla="*/ 2430697 w 2615767"/>
              <a:gd name="connsiteY158" fmla="*/ 1078233 h 2016013"/>
              <a:gd name="connsiteX159" fmla="*/ 2470770 w 2615767"/>
              <a:gd name="connsiteY159" fmla="*/ 1037546 h 2016013"/>
              <a:gd name="connsiteX160" fmla="*/ 2458708 w 2615767"/>
              <a:gd name="connsiteY160" fmla="*/ 1026506 h 2016013"/>
              <a:gd name="connsiteX161" fmla="*/ 2377538 w 2615767"/>
              <a:gd name="connsiteY161" fmla="*/ 981934 h 2016013"/>
              <a:gd name="connsiteX162" fmla="*/ 2336443 w 2615767"/>
              <a:gd name="connsiteY162" fmla="*/ 947381 h 2016013"/>
              <a:gd name="connsiteX163" fmla="*/ 2332354 w 2615767"/>
              <a:gd name="connsiteY163" fmla="*/ 924073 h 2016013"/>
              <a:gd name="connsiteX164" fmla="*/ 2345030 w 2615767"/>
              <a:gd name="connsiteY164" fmla="*/ 868666 h 2016013"/>
              <a:gd name="connsiteX165" fmla="*/ 2354435 w 2615767"/>
              <a:gd name="connsiteY165" fmla="*/ 812236 h 2016013"/>
              <a:gd name="connsiteX166" fmla="*/ 2345439 w 2615767"/>
              <a:gd name="connsiteY166" fmla="*/ 799764 h 2016013"/>
              <a:gd name="connsiteX167" fmla="*/ 2221334 w 2615767"/>
              <a:gd name="connsiteY167" fmla="*/ 766029 h 2016013"/>
              <a:gd name="connsiteX168" fmla="*/ 2190257 w 2615767"/>
              <a:gd name="connsiteY168" fmla="*/ 760713 h 2016013"/>
              <a:gd name="connsiteX169" fmla="*/ 2185554 w 2615767"/>
              <a:gd name="connsiteY169" fmla="*/ 759895 h 2016013"/>
              <a:gd name="connsiteX170" fmla="*/ 2185554 w 2615767"/>
              <a:gd name="connsiteY170" fmla="*/ 690789 h 2016013"/>
              <a:gd name="connsiteX171" fmla="*/ 2185554 w 2615767"/>
              <a:gd name="connsiteY171" fmla="*/ 621887 h 2016013"/>
              <a:gd name="connsiteX172" fmla="*/ 2089051 w 2615767"/>
              <a:gd name="connsiteY172" fmla="*/ 621274 h 2016013"/>
              <a:gd name="connsiteX173" fmla="*/ 1984983 w 2615767"/>
              <a:gd name="connsiteY173" fmla="*/ 618820 h 2016013"/>
              <a:gd name="connsiteX174" fmla="*/ 1971489 w 2615767"/>
              <a:gd name="connsiteY174" fmla="*/ 610029 h 2016013"/>
              <a:gd name="connsiteX175" fmla="*/ 1931824 w 2615767"/>
              <a:gd name="connsiteY175" fmla="*/ 529882 h 2016013"/>
              <a:gd name="connsiteX176" fmla="*/ 1904632 w 2615767"/>
              <a:gd name="connsiteY176" fmla="*/ 487969 h 2016013"/>
              <a:gd name="connsiteX177" fmla="*/ 1827756 w 2615767"/>
              <a:gd name="connsiteY177" fmla="*/ 520682 h 2016013"/>
              <a:gd name="connsiteX178" fmla="*/ 1762944 w 2615767"/>
              <a:gd name="connsiteY178" fmla="*/ 550532 h 2016013"/>
              <a:gd name="connsiteX179" fmla="*/ 1745565 w 2615767"/>
              <a:gd name="connsiteY179" fmla="*/ 550941 h 2016013"/>
              <a:gd name="connsiteX180" fmla="*/ 1690771 w 2615767"/>
              <a:gd name="connsiteY180" fmla="*/ 509437 h 2016013"/>
              <a:gd name="connsiteX181" fmla="*/ 1617984 w 2615767"/>
              <a:gd name="connsiteY181" fmla="*/ 457300 h 2016013"/>
              <a:gd name="connsiteX182" fmla="*/ 1557874 w 2615767"/>
              <a:gd name="connsiteY182" fmla="*/ 500440 h 2016013"/>
              <a:gd name="connsiteX183" fmla="*/ 1465665 w 2615767"/>
              <a:gd name="connsiteY183" fmla="*/ 553395 h 2016013"/>
              <a:gd name="connsiteX184" fmla="*/ 1446037 w 2615767"/>
              <a:gd name="connsiteY184" fmla="*/ 553395 h 2016013"/>
              <a:gd name="connsiteX185" fmla="*/ 1415573 w 2615767"/>
              <a:gd name="connsiteY185" fmla="*/ 521295 h 2016013"/>
              <a:gd name="connsiteX186" fmla="*/ 1342173 w 2615767"/>
              <a:gd name="connsiteY186" fmla="*/ 457300 h 2016013"/>
              <a:gd name="connsiteX187" fmla="*/ 1266524 w 2615767"/>
              <a:gd name="connsiteY187" fmla="*/ 504325 h 2016013"/>
              <a:gd name="connsiteX188" fmla="*/ 1196396 w 2615767"/>
              <a:gd name="connsiteY188" fmla="*/ 551350 h 2016013"/>
              <a:gd name="connsiteX189" fmla="*/ 1115023 w 2615767"/>
              <a:gd name="connsiteY189" fmla="*/ 503303 h 2016013"/>
              <a:gd name="connsiteX190" fmla="*/ 1051846 w 2615767"/>
              <a:gd name="connsiteY190" fmla="*/ 457300 h 2016013"/>
              <a:gd name="connsiteX191" fmla="*/ 1004821 w 2615767"/>
              <a:gd name="connsiteY191" fmla="*/ 484288 h 2016013"/>
              <a:gd name="connsiteX192" fmla="*/ 947573 w 2615767"/>
              <a:gd name="connsiteY192" fmla="*/ 507801 h 2016013"/>
              <a:gd name="connsiteX193" fmla="*/ 927127 w 2615767"/>
              <a:gd name="connsiteY193" fmla="*/ 508823 h 2016013"/>
              <a:gd name="connsiteX194" fmla="*/ 790142 w 2615767"/>
              <a:gd name="connsiteY194" fmla="*/ 398826 h 2016013"/>
              <a:gd name="connsiteX195" fmla="*/ 519442 w 2615767"/>
              <a:gd name="connsiteY195" fmla="*/ 185374 h 2016013"/>
              <a:gd name="connsiteX196" fmla="*/ 518420 w 2615767"/>
              <a:gd name="connsiteY196" fmla="*/ 206842 h 2016013"/>
              <a:gd name="connsiteX197" fmla="*/ 549702 w 2615767"/>
              <a:gd name="connsiteY197" fmla="*/ 341783 h 2016013"/>
              <a:gd name="connsiteX198" fmla="*/ 581597 w 2615767"/>
              <a:gd name="connsiteY198" fmla="*/ 456278 h 2016013"/>
              <a:gd name="connsiteX199" fmla="*/ 597953 w 2615767"/>
              <a:gd name="connsiteY199" fmla="*/ 515570 h 2016013"/>
              <a:gd name="connsiteX200" fmla="*/ 606949 w 2615767"/>
              <a:gd name="connsiteY200" fmla="*/ 593672 h 2016013"/>
              <a:gd name="connsiteX201" fmla="*/ 580574 w 2615767"/>
              <a:gd name="connsiteY201" fmla="*/ 619843 h 2016013"/>
              <a:gd name="connsiteX202" fmla="*/ 514740 w 2615767"/>
              <a:gd name="connsiteY202" fmla="*/ 629043 h 2016013"/>
              <a:gd name="connsiteX203" fmla="*/ 482436 w 2615767"/>
              <a:gd name="connsiteY203" fmla="*/ 629043 h 2016013"/>
              <a:gd name="connsiteX204" fmla="*/ 482436 w 2615767"/>
              <a:gd name="connsiteY204" fmla="*/ 711848 h 2016013"/>
              <a:gd name="connsiteX205" fmla="*/ 482436 w 2615767"/>
              <a:gd name="connsiteY205" fmla="*/ 794653 h 2016013"/>
              <a:gd name="connsiteX206" fmla="*/ 395337 w 2615767"/>
              <a:gd name="connsiteY206" fmla="*/ 794653 h 2016013"/>
              <a:gd name="connsiteX207" fmla="*/ 308035 w 2615767"/>
              <a:gd name="connsiteY207" fmla="*/ 794653 h 2016013"/>
              <a:gd name="connsiteX208" fmla="*/ 309466 w 2615767"/>
              <a:gd name="connsiteY208" fmla="*/ 808351 h 2016013"/>
              <a:gd name="connsiteX209" fmla="*/ 344428 w 2615767"/>
              <a:gd name="connsiteY209" fmla="*/ 916304 h 2016013"/>
              <a:gd name="connsiteX210" fmla="*/ 350357 w 2615767"/>
              <a:gd name="connsiteY210" fmla="*/ 956377 h 2016013"/>
              <a:gd name="connsiteX211" fmla="*/ 253036 w 2615767"/>
              <a:gd name="connsiteY211" fmla="*/ 1026710 h 2016013"/>
              <a:gd name="connsiteX212" fmla="*/ 220732 w 2615767"/>
              <a:gd name="connsiteY212" fmla="*/ 1050427 h 2016013"/>
              <a:gd name="connsiteX213" fmla="*/ 275935 w 2615767"/>
              <a:gd name="connsiteY213" fmla="*/ 1114626 h 2016013"/>
              <a:gd name="connsiteX214" fmla="*/ 312737 w 2615767"/>
              <a:gd name="connsiteY214" fmla="*/ 1165127 h 2016013"/>
              <a:gd name="connsiteX215" fmla="*/ 263463 w 2615767"/>
              <a:gd name="connsiteY215" fmla="*/ 1243025 h 2016013"/>
              <a:gd name="connsiteX216" fmla="*/ 228501 w 2615767"/>
              <a:gd name="connsiteY216" fmla="*/ 1296388 h 2016013"/>
              <a:gd name="connsiteX217" fmla="*/ 295358 w 2615767"/>
              <a:gd name="connsiteY217" fmla="*/ 1331554 h 2016013"/>
              <a:gd name="connsiteX218" fmla="*/ 358740 w 2615767"/>
              <a:gd name="connsiteY218" fmla="*/ 1364471 h 2016013"/>
              <a:gd name="connsiteX219" fmla="*/ 358535 w 2615767"/>
              <a:gd name="connsiteY219" fmla="*/ 1382668 h 2016013"/>
              <a:gd name="connsiteX220" fmla="*/ 333183 w 2615767"/>
              <a:gd name="connsiteY220" fmla="*/ 1473242 h 2016013"/>
              <a:gd name="connsiteX221" fmla="*/ 314782 w 2615767"/>
              <a:gd name="connsiteY221" fmla="*/ 1521903 h 2016013"/>
              <a:gd name="connsiteX222" fmla="*/ 356695 w 2615767"/>
              <a:gd name="connsiteY222" fmla="*/ 1526605 h 2016013"/>
              <a:gd name="connsiteX223" fmla="*/ 464648 w 2615767"/>
              <a:gd name="connsiteY223" fmla="*/ 1543166 h 2016013"/>
              <a:gd name="connsiteX224" fmla="*/ 515149 w 2615767"/>
              <a:gd name="connsiteY224" fmla="*/ 1667680 h 2016013"/>
              <a:gd name="connsiteX225" fmla="*/ 518420 w 2615767"/>
              <a:gd name="connsiteY225" fmla="*/ 1704277 h 2016013"/>
              <a:gd name="connsiteX226" fmla="*/ 519442 w 2615767"/>
              <a:gd name="connsiteY226" fmla="*/ 1711229 h 2016013"/>
              <a:gd name="connsiteX227" fmla="*/ 535185 w 2615767"/>
              <a:gd name="connsiteY227" fmla="*/ 1710002 h 2016013"/>
              <a:gd name="connsiteX228" fmla="*/ 580574 w 2615767"/>
              <a:gd name="connsiteY228" fmla="*/ 1702437 h 2016013"/>
              <a:gd name="connsiteX229" fmla="*/ 671762 w 2615767"/>
              <a:gd name="connsiteY229" fmla="*/ 1686694 h 2016013"/>
              <a:gd name="connsiteX230" fmla="*/ 694661 w 2615767"/>
              <a:gd name="connsiteY230" fmla="*/ 1689761 h 2016013"/>
              <a:gd name="connsiteX231" fmla="*/ 737801 w 2615767"/>
              <a:gd name="connsiteY231" fmla="*/ 1766023 h 2016013"/>
              <a:gd name="connsiteX232" fmla="*/ 766834 w 2615767"/>
              <a:gd name="connsiteY232" fmla="*/ 1819999 h 2016013"/>
              <a:gd name="connsiteX233" fmla="*/ 772968 w 2615767"/>
              <a:gd name="connsiteY233" fmla="*/ 1829813 h 2016013"/>
              <a:gd name="connsiteX234" fmla="*/ 782373 w 2615767"/>
              <a:gd name="connsiteY234" fmla="*/ 1828382 h 2016013"/>
              <a:gd name="connsiteX235" fmla="*/ 852092 w 2615767"/>
              <a:gd name="connsiteY235" fmla="*/ 1804256 h 2016013"/>
              <a:gd name="connsiteX236" fmla="*/ 941439 w 2615767"/>
              <a:gd name="connsiteY236" fmla="*/ 1778495 h 2016013"/>
              <a:gd name="connsiteX237" fmla="*/ 972108 w 2615767"/>
              <a:gd name="connsiteY237" fmla="*/ 1777677 h 2016013"/>
              <a:gd name="connsiteX238" fmla="*/ 1002572 w 2615767"/>
              <a:gd name="connsiteY238" fmla="*/ 1809981 h 2016013"/>
              <a:gd name="connsiteX239" fmla="*/ 1062068 w 2615767"/>
              <a:gd name="connsiteY239" fmla="*/ 1868251 h 2016013"/>
              <a:gd name="connsiteX240" fmla="*/ 1093350 w 2615767"/>
              <a:gd name="connsiteY240" fmla="*/ 1869069 h 201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2615767" h="2016013">
                <a:moveTo>
                  <a:pt x="1253030" y="1982337"/>
                </a:moveTo>
                <a:cubicBezTo>
                  <a:pt x="1233403" y="1966390"/>
                  <a:pt x="1207846" y="1945126"/>
                  <a:pt x="1196192" y="1935108"/>
                </a:cubicBezTo>
                <a:lnTo>
                  <a:pt x="1174928" y="1916912"/>
                </a:lnTo>
                <a:lnTo>
                  <a:pt x="1164501" y="1926930"/>
                </a:lnTo>
                <a:cubicBezTo>
                  <a:pt x="1147940" y="1942673"/>
                  <a:pt x="1134650" y="1952896"/>
                  <a:pt x="1103982" y="1973546"/>
                </a:cubicBezTo>
                <a:cubicBezTo>
                  <a:pt x="1037534" y="2017708"/>
                  <a:pt x="1021791" y="2019344"/>
                  <a:pt x="971085" y="1986018"/>
                </a:cubicBezTo>
                <a:cubicBezTo>
                  <a:pt x="943688" y="1967821"/>
                  <a:pt x="923652" y="1952282"/>
                  <a:pt x="887258" y="1920387"/>
                </a:cubicBezTo>
                <a:cubicBezTo>
                  <a:pt x="871106" y="1906280"/>
                  <a:pt x="857408" y="1895035"/>
                  <a:pt x="856795" y="1895444"/>
                </a:cubicBezTo>
                <a:cubicBezTo>
                  <a:pt x="856181" y="1895853"/>
                  <a:pt x="844936" y="1902191"/>
                  <a:pt x="832055" y="1909551"/>
                </a:cubicBezTo>
                <a:cubicBezTo>
                  <a:pt x="789937" y="1933677"/>
                  <a:pt x="722671" y="1960461"/>
                  <a:pt x="697114" y="1963528"/>
                </a:cubicBezTo>
                <a:cubicBezTo>
                  <a:pt x="691185" y="1964141"/>
                  <a:pt x="683211" y="1963323"/>
                  <a:pt x="676260" y="1961278"/>
                </a:cubicBezTo>
                <a:cubicBezTo>
                  <a:pt x="666650" y="1958621"/>
                  <a:pt x="662766" y="1955758"/>
                  <a:pt x="652134" y="1944309"/>
                </a:cubicBezTo>
                <a:cubicBezTo>
                  <a:pt x="630257" y="1921001"/>
                  <a:pt x="606131" y="1880723"/>
                  <a:pt x="592842" y="1845556"/>
                </a:cubicBezTo>
                <a:lnTo>
                  <a:pt x="585481" y="1826133"/>
                </a:lnTo>
                <a:lnTo>
                  <a:pt x="469759" y="1825520"/>
                </a:lnTo>
                <a:lnTo>
                  <a:pt x="354242" y="1825111"/>
                </a:lnTo>
                <a:lnTo>
                  <a:pt x="347699" y="1810799"/>
                </a:lnTo>
                <a:cubicBezTo>
                  <a:pt x="339930" y="1793829"/>
                  <a:pt x="338294" y="1780948"/>
                  <a:pt x="335227" y="1708571"/>
                </a:cubicBezTo>
                <a:cubicBezTo>
                  <a:pt x="332569" y="1641305"/>
                  <a:pt x="330116" y="1633127"/>
                  <a:pt x="310692" y="1630060"/>
                </a:cubicBezTo>
                <a:cubicBezTo>
                  <a:pt x="306808" y="1629446"/>
                  <a:pt x="277366" y="1627402"/>
                  <a:pt x="245267" y="1625766"/>
                </a:cubicBezTo>
                <a:cubicBezTo>
                  <a:pt x="169618" y="1621677"/>
                  <a:pt x="154284" y="1618406"/>
                  <a:pt x="142221" y="1604298"/>
                </a:cubicBezTo>
                <a:cubicBezTo>
                  <a:pt x="134042" y="1594484"/>
                  <a:pt x="132202" y="1584057"/>
                  <a:pt x="133429" y="1554207"/>
                </a:cubicBezTo>
                <a:cubicBezTo>
                  <a:pt x="134247" y="1531308"/>
                  <a:pt x="135474" y="1524561"/>
                  <a:pt x="141607" y="1504933"/>
                </a:cubicBezTo>
                <a:cubicBezTo>
                  <a:pt x="153670" y="1466904"/>
                  <a:pt x="156124" y="1435622"/>
                  <a:pt x="147946" y="1420084"/>
                </a:cubicBezTo>
                <a:cubicBezTo>
                  <a:pt x="143856" y="1412110"/>
                  <a:pt x="131589" y="1404136"/>
                  <a:pt x="89062" y="1381850"/>
                </a:cubicBezTo>
                <a:cubicBezTo>
                  <a:pt x="27316" y="1349751"/>
                  <a:pt x="22410" y="1345048"/>
                  <a:pt x="18116" y="1314584"/>
                </a:cubicBezTo>
                <a:cubicBezTo>
                  <a:pt x="15049" y="1294139"/>
                  <a:pt x="18116" y="1264697"/>
                  <a:pt x="24659" y="1250794"/>
                </a:cubicBezTo>
                <a:cubicBezTo>
                  <a:pt x="31406" y="1236482"/>
                  <a:pt x="62687" y="1207040"/>
                  <a:pt x="86404" y="1192524"/>
                </a:cubicBezTo>
                <a:cubicBezTo>
                  <a:pt x="97240" y="1185777"/>
                  <a:pt x="106236" y="1179848"/>
                  <a:pt x="106236" y="1179439"/>
                </a:cubicBezTo>
                <a:cubicBezTo>
                  <a:pt x="106236" y="1178825"/>
                  <a:pt x="88449" y="1160424"/>
                  <a:pt x="66776" y="1138343"/>
                </a:cubicBezTo>
                <a:cubicBezTo>
                  <a:pt x="23432" y="1094385"/>
                  <a:pt x="5849" y="1070873"/>
                  <a:pt x="-2125" y="1047156"/>
                </a:cubicBezTo>
                <a:cubicBezTo>
                  <a:pt x="-9895" y="1023643"/>
                  <a:pt x="-5397" y="1006060"/>
                  <a:pt x="13209" y="987864"/>
                </a:cubicBezTo>
                <a:cubicBezTo>
                  <a:pt x="26908" y="974574"/>
                  <a:pt x="38357" y="968031"/>
                  <a:pt x="81293" y="948199"/>
                </a:cubicBezTo>
                <a:cubicBezTo>
                  <a:pt x="114619" y="932865"/>
                  <a:pt x="133225" y="921415"/>
                  <a:pt x="148763" y="907103"/>
                </a:cubicBezTo>
                <a:lnTo>
                  <a:pt x="155510" y="900765"/>
                </a:lnTo>
                <a:lnTo>
                  <a:pt x="135065" y="849242"/>
                </a:lnTo>
                <a:cubicBezTo>
                  <a:pt x="103374" y="768891"/>
                  <a:pt x="102965" y="767664"/>
                  <a:pt x="111348" y="750695"/>
                </a:cubicBezTo>
                <a:cubicBezTo>
                  <a:pt x="121571" y="729636"/>
                  <a:pt x="147946" y="713688"/>
                  <a:pt x="190472" y="702852"/>
                </a:cubicBezTo>
                <a:cubicBezTo>
                  <a:pt x="217256" y="695900"/>
                  <a:pt x="238724" y="693242"/>
                  <a:pt x="280842" y="691198"/>
                </a:cubicBezTo>
                <a:lnTo>
                  <a:pt x="311101" y="689767"/>
                </a:lnTo>
                <a:lnTo>
                  <a:pt x="309670" y="681384"/>
                </a:lnTo>
                <a:cubicBezTo>
                  <a:pt x="303945" y="647444"/>
                  <a:pt x="302514" y="632928"/>
                  <a:pt x="302514" y="610233"/>
                </a:cubicBezTo>
                <a:cubicBezTo>
                  <a:pt x="302514" y="587539"/>
                  <a:pt x="303128" y="582427"/>
                  <a:pt x="307421" y="570978"/>
                </a:cubicBezTo>
                <a:cubicBezTo>
                  <a:pt x="318666" y="541127"/>
                  <a:pt x="334205" y="524566"/>
                  <a:pt x="368145" y="505961"/>
                </a:cubicBezTo>
                <a:cubicBezTo>
                  <a:pt x="379799" y="499623"/>
                  <a:pt x="392679" y="491649"/>
                  <a:pt x="396564" y="488378"/>
                </a:cubicBezTo>
                <a:lnTo>
                  <a:pt x="403720" y="482244"/>
                </a:lnTo>
                <a:lnTo>
                  <a:pt x="403516" y="460163"/>
                </a:lnTo>
                <a:cubicBezTo>
                  <a:pt x="403516" y="434401"/>
                  <a:pt x="401880" y="427859"/>
                  <a:pt x="367940" y="312136"/>
                </a:cubicBezTo>
                <a:cubicBezTo>
                  <a:pt x="327253" y="172697"/>
                  <a:pt x="294132" y="55749"/>
                  <a:pt x="291883" y="42255"/>
                </a:cubicBezTo>
                <a:cubicBezTo>
                  <a:pt x="288816" y="24467"/>
                  <a:pt x="291883" y="15266"/>
                  <a:pt x="303741" y="6884"/>
                </a:cubicBezTo>
                <a:cubicBezTo>
                  <a:pt x="321324" y="-5588"/>
                  <a:pt x="374483" y="-8246"/>
                  <a:pt x="412921" y="1363"/>
                </a:cubicBezTo>
                <a:cubicBezTo>
                  <a:pt x="436228" y="7088"/>
                  <a:pt x="482027" y="29987"/>
                  <a:pt x="509015" y="49411"/>
                </a:cubicBezTo>
                <a:cubicBezTo>
                  <a:pt x="555631" y="82941"/>
                  <a:pt x="596522" y="118926"/>
                  <a:pt x="706315" y="223198"/>
                </a:cubicBezTo>
                <a:cubicBezTo>
                  <a:pt x="796071" y="308252"/>
                  <a:pt x="813859" y="324608"/>
                  <a:pt x="826944" y="334627"/>
                </a:cubicBezTo>
                <a:cubicBezTo>
                  <a:pt x="848821" y="351392"/>
                  <a:pt x="882556" y="367340"/>
                  <a:pt x="896050" y="367340"/>
                </a:cubicBezTo>
                <a:cubicBezTo>
                  <a:pt x="901570" y="367340"/>
                  <a:pt x="905660" y="364273"/>
                  <a:pt x="925287" y="343827"/>
                </a:cubicBezTo>
                <a:lnTo>
                  <a:pt x="948186" y="320315"/>
                </a:lnTo>
                <a:lnTo>
                  <a:pt x="974766" y="320315"/>
                </a:lnTo>
                <a:cubicBezTo>
                  <a:pt x="989282" y="320315"/>
                  <a:pt x="1006252" y="321337"/>
                  <a:pt x="1012181" y="322359"/>
                </a:cubicBezTo>
                <a:cubicBezTo>
                  <a:pt x="1034671" y="326653"/>
                  <a:pt x="1062886" y="343009"/>
                  <a:pt x="1110116" y="379402"/>
                </a:cubicBezTo>
                <a:cubicBezTo>
                  <a:pt x="1147735" y="408435"/>
                  <a:pt x="1150802" y="410684"/>
                  <a:pt x="1152847" y="409458"/>
                </a:cubicBezTo>
                <a:cubicBezTo>
                  <a:pt x="1153869" y="408844"/>
                  <a:pt x="1162252" y="397190"/>
                  <a:pt x="1171452" y="383492"/>
                </a:cubicBezTo>
                <a:cubicBezTo>
                  <a:pt x="1201098" y="340556"/>
                  <a:pt x="1213570" y="329515"/>
                  <a:pt x="1241990" y="322359"/>
                </a:cubicBezTo>
                <a:cubicBezTo>
                  <a:pt x="1281041" y="312341"/>
                  <a:pt x="1300055" y="318066"/>
                  <a:pt x="1363232" y="358957"/>
                </a:cubicBezTo>
                <a:cubicBezTo>
                  <a:pt x="1404123" y="385536"/>
                  <a:pt x="1416186" y="390852"/>
                  <a:pt x="1434383" y="390648"/>
                </a:cubicBezTo>
                <a:cubicBezTo>
                  <a:pt x="1455237" y="390443"/>
                  <a:pt x="1465869" y="384105"/>
                  <a:pt x="1487541" y="358957"/>
                </a:cubicBezTo>
                <a:cubicBezTo>
                  <a:pt x="1509623" y="333195"/>
                  <a:pt x="1518619" y="325631"/>
                  <a:pt x="1532726" y="321337"/>
                </a:cubicBezTo>
                <a:cubicBezTo>
                  <a:pt x="1555012" y="314385"/>
                  <a:pt x="1584862" y="322768"/>
                  <a:pt x="1613077" y="344236"/>
                </a:cubicBezTo>
                <a:cubicBezTo>
                  <a:pt x="1620438" y="349756"/>
                  <a:pt x="1640066" y="364682"/>
                  <a:pt x="1656831" y="377358"/>
                </a:cubicBezTo>
                <a:cubicBezTo>
                  <a:pt x="1693429" y="405164"/>
                  <a:pt x="1707945" y="412524"/>
                  <a:pt x="1728595" y="413956"/>
                </a:cubicBezTo>
                <a:cubicBezTo>
                  <a:pt x="1746587" y="414978"/>
                  <a:pt x="1758650" y="411911"/>
                  <a:pt x="1788501" y="397599"/>
                </a:cubicBezTo>
                <a:cubicBezTo>
                  <a:pt x="1842886" y="372042"/>
                  <a:pt x="1851678" y="368771"/>
                  <a:pt x="1873145" y="367749"/>
                </a:cubicBezTo>
                <a:cubicBezTo>
                  <a:pt x="1895431" y="366726"/>
                  <a:pt x="1915877" y="369589"/>
                  <a:pt x="1930598" y="375927"/>
                </a:cubicBezTo>
                <a:cubicBezTo>
                  <a:pt x="1943683" y="381652"/>
                  <a:pt x="1956972" y="396781"/>
                  <a:pt x="1973124" y="424792"/>
                </a:cubicBezTo>
                <a:cubicBezTo>
                  <a:pt x="1980280" y="437059"/>
                  <a:pt x="1990094" y="454029"/>
                  <a:pt x="1995001" y="462412"/>
                </a:cubicBezTo>
                <a:cubicBezTo>
                  <a:pt x="2004815" y="479381"/>
                  <a:pt x="2022603" y="498396"/>
                  <a:pt x="2032417" y="502281"/>
                </a:cubicBezTo>
                <a:cubicBezTo>
                  <a:pt x="2038141" y="504734"/>
                  <a:pt x="2042231" y="504325"/>
                  <a:pt x="2068810" y="498191"/>
                </a:cubicBezTo>
                <a:cubicBezTo>
                  <a:pt x="2123809" y="485515"/>
                  <a:pt x="2124422" y="485515"/>
                  <a:pt x="2144663" y="486537"/>
                </a:cubicBezTo>
                <a:cubicBezTo>
                  <a:pt x="2159793" y="487355"/>
                  <a:pt x="2168789" y="489195"/>
                  <a:pt x="2184532" y="494716"/>
                </a:cubicBezTo>
                <a:cubicBezTo>
                  <a:pt x="2207227" y="502485"/>
                  <a:pt x="2260999" y="522931"/>
                  <a:pt x="2269790" y="527020"/>
                </a:cubicBezTo>
                <a:lnTo>
                  <a:pt x="2275515" y="529473"/>
                </a:lnTo>
                <a:lnTo>
                  <a:pt x="2275924" y="598170"/>
                </a:lnTo>
                <a:lnTo>
                  <a:pt x="2276537" y="666868"/>
                </a:lnTo>
                <a:lnTo>
                  <a:pt x="2296983" y="669321"/>
                </a:lnTo>
                <a:cubicBezTo>
                  <a:pt x="2392668" y="680771"/>
                  <a:pt x="2446645" y="702034"/>
                  <a:pt x="2463206" y="734747"/>
                </a:cubicBezTo>
                <a:cubicBezTo>
                  <a:pt x="2469339" y="746605"/>
                  <a:pt x="2472406" y="765211"/>
                  <a:pt x="2470975" y="779727"/>
                </a:cubicBezTo>
                <a:cubicBezTo>
                  <a:pt x="2469748" y="791995"/>
                  <a:pt x="2467908" y="797924"/>
                  <a:pt x="2453187" y="838611"/>
                </a:cubicBezTo>
                <a:cubicBezTo>
                  <a:pt x="2447462" y="854354"/>
                  <a:pt x="2446440" y="859874"/>
                  <a:pt x="2446440" y="876435"/>
                </a:cubicBezTo>
                <a:cubicBezTo>
                  <a:pt x="2446236" y="900970"/>
                  <a:pt x="2449507" y="908330"/>
                  <a:pt x="2465863" y="920393"/>
                </a:cubicBezTo>
                <a:cubicBezTo>
                  <a:pt x="2477109" y="928776"/>
                  <a:pt x="2484878" y="932660"/>
                  <a:pt x="2535583" y="956991"/>
                </a:cubicBezTo>
                <a:cubicBezTo>
                  <a:pt x="2571772" y="974165"/>
                  <a:pt x="2581790" y="985206"/>
                  <a:pt x="2583835" y="1010558"/>
                </a:cubicBezTo>
                <a:cubicBezTo>
                  <a:pt x="2585266" y="1028755"/>
                  <a:pt x="2583221" y="1035706"/>
                  <a:pt x="2572181" y="1052676"/>
                </a:cubicBezTo>
                <a:cubicBezTo>
                  <a:pt x="2564411" y="1064535"/>
                  <a:pt x="2523929" y="1117284"/>
                  <a:pt x="2499599" y="1147544"/>
                </a:cubicBezTo>
                <a:cubicBezTo>
                  <a:pt x="2495714" y="1152246"/>
                  <a:pt x="2495714" y="1152246"/>
                  <a:pt x="2501030" y="1160015"/>
                </a:cubicBezTo>
                <a:cubicBezTo>
                  <a:pt x="2504097" y="1164514"/>
                  <a:pt x="2520044" y="1182097"/>
                  <a:pt x="2536401" y="1199475"/>
                </a:cubicBezTo>
                <a:cubicBezTo>
                  <a:pt x="2573407" y="1238527"/>
                  <a:pt x="2604076" y="1272262"/>
                  <a:pt x="2608165" y="1278396"/>
                </a:cubicBezTo>
                <a:cubicBezTo>
                  <a:pt x="2616752" y="1291481"/>
                  <a:pt x="2596715" y="1309882"/>
                  <a:pt x="2518818" y="1359973"/>
                </a:cubicBezTo>
                <a:cubicBezTo>
                  <a:pt x="2479358" y="1385326"/>
                  <a:pt x="2454209" y="1403114"/>
                  <a:pt x="2449711" y="1408430"/>
                </a:cubicBezTo>
                <a:cubicBezTo>
                  <a:pt x="2447667" y="1411087"/>
                  <a:pt x="2450120" y="1419061"/>
                  <a:pt x="2464637" y="1456068"/>
                </a:cubicBezTo>
                <a:cubicBezTo>
                  <a:pt x="2488149" y="1515769"/>
                  <a:pt x="2492647" y="1529263"/>
                  <a:pt x="2493874" y="1545415"/>
                </a:cubicBezTo>
                <a:cubicBezTo>
                  <a:pt x="2495101" y="1562180"/>
                  <a:pt x="2492647" y="1568927"/>
                  <a:pt x="2481811" y="1578741"/>
                </a:cubicBezTo>
                <a:cubicBezTo>
                  <a:pt x="2461979" y="1596529"/>
                  <a:pt x="2419043" y="1611863"/>
                  <a:pt x="2345030" y="1626993"/>
                </a:cubicBezTo>
                <a:cubicBezTo>
                  <a:pt x="2301481" y="1635785"/>
                  <a:pt x="2289827" y="1638851"/>
                  <a:pt x="2289827" y="1641305"/>
                </a:cubicBezTo>
                <a:cubicBezTo>
                  <a:pt x="2289827" y="1642123"/>
                  <a:pt x="2293303" y="1652754"/>
                  <a:pt x="2297392" y="1665022"/>
                </a:cubicBezTo>
                <a:cubicBezTo>
                  <a:pt x="2304957" y="1686694"/>
                  <a:pt x="2305161" y="1687716"/>
                  <a:pt x="2305161" y="1717771"/>
                </a:cubicBezTo>
                <a:lnTo>
                  <a:pt x="2305161" y="1748644"/>
                </a:lnTo>
                <a:lnTo>
                  <a:pt x="2297392" y="1764183"/>
                </a:lnTo>
                <a:cubicBezTo>
                  <a:pt x="2287782" y="1783811"/>
                  <a:pt x="2271221" y="1799554"/>
                  <a:pt x="2247913" y="1811003"/>
                </a:cubicBezTo>
                <a:cubicBezTo>
                  <a:pt x="2223379" y="1823066"/>
                  <a:pt x="2206613" y="1825929"/>
                  <a:pt x="2176354" y="1823066"/>
                </a:cubicBezTo>
                <a:cubicBezTo>
                  <a:pt x="2145481" y="1820204"/>
                  <a:pt x="2119106" y="1816115"/>
                  <a:pt x="2090687" y="1809572"/>
                </a:cubicBezTo>
                <a:cubicBezTo>
                  <a:pt x="2061040" y="1803030"/>
                  <a:pt x="2058996" y="1803234"/>
                  <a:pt x="2046933" y="1812639"/>
                </a:cubicBezTo>
                <a:cubicBezTo>
                  <a:pt x="2031394" y="1825111"/>
                  <a:pt x="2025465" y="1833494"/>
                  <a:pt x="2005428" y="1872749"/>
                </a:cubicBezTo>
                <a:cubicBezTo>
                  <a:pt x="1977214" y="1927543"/>
                  <a:pt x="1969853" y="1935108"/>
                  <a:pt x="1939798" y="1939811"/>
                </a:cubicBezTo>
                <a:cubicBezTo>
                  <a:pt x="1920170" y="1942877"/>
                  <a:pt x="1882141" y="1940833"/>
                  <a:pt x="1862514" y="1935721"/>
                </a:cubicBezTo>
                <a:cubicBezTo>
                  <a:pt x="1854131" y="1933472"/>
                  <a:pt x="1834299" y="1928361"/>
                  <a:pt x="1818556" y="1924068"/>
                </a:cubicBezTo>
                <a:cubicBezTo>
                  <a:pt x="1794430" y="1917729"/>
                  <a:pt x="1786456" y="1916503"/>
                  <a:pt x="1767237" y="1916298"/>
                </a:cubicBezTo>
                <a:cubicBezTo>
                  <a:pt x="1744951" y="1916094"/>
                  <a:pt x="1744338" y="1916094"/>
                  <a:pt x="1729413" y="1923863"/>
                </a:cubicBezTo>
                <a:cubicBezTo>
                  <a:pt x="1721030" y="1927952"/>
                  <a:pt x="1697313" y="1943900"/>
                  <a:pt x="1676459" y="1959234"/>
                </a:cubicBezTo>
                <a:cubicBezTo>
                  <a:pt x="1628616" y="1994400"/>
                  <a:pt x="1615940" y="2001965"/>
                  <a:pt x="1595699" y="2007077"/>
                </a:cubicBezTo>
                <a:cubicBezTo>
                  <a:pt x="1578115" y="2011779"/>
                  <a:pt x="1570142" y="2011166"/>
                  <a:pt x="1557874" y="2005032"/>
                </a:cubicBezTo>
                <a:cubicBezTo>
                  <a:pt x="1545607" y="1998694"/>
                  <a:pt x="1501649" y="1964141"/>
                  <a:pt x="1457486" y="1925499"/>
                </a:cubicBezTo>
                <a:lnTo>
                  <a:pt x="1448081" y="1917320"/>
                </a:lnTo>
                <a:lnTo>
                  <a:pt x="1441743" y="1925908"/>
                </a:lnTo>
                <a:cubicBezTo>
                  <a:pt x="1430703" y="1941037"/>
                  <a:pt x="1397172" y="1973546"/>
                  <a:pt x="1382042" y="1983564"/>
                </a:cubicBezTo>
                <a:cubicBezTo>
                  <a:pt x="1358325" y="1999307"/>
                  <a:pt x="1336857" y="2006463"/>
                  <a:pt x="1301077" y="2010143"/>
                </a:cubicBezTo>
                <a:lnTo>
                  <a:pt x="1288606" y="2011575"/>
                </a:lnTo>
                <a:lnTo>
                  <a:pt x="1253030" y="1982337"/>
                </a:lnTo>
                <a:close/>
                <a:moveTo>
                  <a:pt x="1093350" y="1869069"/>
                </a:moveTo>
                <a:cubicBezTo>
                  <a:pt x="1103369" y="1864775"/>
                  <a:pt x="1114409" y="1853939"/>
                  <a:pt x="1139762" y="1822862"/>
                </a:cubicBezTo>
                <a:cubicBezTo>
                  <a:pt x="1162252" y="1795669"/>
                  <a:pt x="1171452" y="1786469"/>
                  <a:pt x="1182289" y="1780948"/>
                </a:cubicBezTo>
                <a:cubicBezTo>
                  <a:pt x="1197827" y="1772770"/>
                  <a:pt x="1240559" y="1775632"/>
                  <a:pt x="1263253" y="1786264"/>
                </a:cubicBezTo>
                <a:cubicBezTo>
                  <a:pt x="1280836" y="1794647"/>
                  <a:pt x="1299237" y="1809981"/>
                  <a:pt x="1330724" y="1842694"/>
                </a:cubicBezTo>
                <a:lnTo>
                  <a:pt x="1356894" y="1869887"/>
                </a:lnTo>
                <a:lnTo>
                  <a:pt x="1365890" y="1860482"/>
                </a:lnTo>
                <a:cubicBezTo>
                  <a:pt x="1388994" y="1836560"/>
                  <a:pt x="1436427" y="1794033"/>
                  <a:pt x="1446037" y="1788513"/>
                </a:cubicBezTo>
                <a:cubicBezTo>
                  <a:pt x="1460553" y="1780335"/>
                  <a:pt x="1479159" y="1776041"/>
                  <a:pt x="1501853" y="1776041"/>
                </a:cubicBezTo>
                <a:cubicBezTo>
                  <a:pt x="1551332" y="1776041"/>
                  <a:pt x="1575866" y="1790762"/>
                  <a:pt x="1610828" y="1841876"/>
                </a:cubicBezTo>
                <a:cubicBezTo>
                  <a:pt x="1619007" y="1853939"/>
                  <a:pt x="1626980" y="1864775"/>
                  <a:pt x="1628412" y="1866002"/>
                </a:cubicBezTo>
                <a:cubicBezTo>
                  <a:pt x="1631478" y="1868455"/>
                  <a:pt x="1638225" y="1863344"/>
                  <a:pt x="1702016" y="1809981"/>
                </a:cubicBezTo>
                <a:cubicBezTo>
                  <a:pt x="1724506" y="1791171"/>
                  <a:pt x="1748836" y="1771748"/>
                  <a:pt x="1756197" y="1766841"/>
                </a:cubicBezTo>
                <a:lnTo>
                  <a:pt x="1769486" y="1757640"/>
                </a:lnTo>
                <a:lnTo>
                  <a:pt x="1847997" y="1792602"/>
                </a:lnTo>
                <a:lnTo>
                  <a:pt x="1926508" y="1827360"/>
                </a:lnTo>
                <a:lnTo>
                  <a:pt x="1931415" y="1821635"/>
                </a:lnTo>
                <a:cubicBezTo>
                  <a:pt x="1937754" y="1814070"/>
                  <a:pt x="1954314" y="1785855"/>
                  <a:pt x="1973942" y="1749462"/>
                </a:cubicBezTo>
                <a:cubicBezTo>
                  <a:pt x="1991321" y="1717363"/>
                  <a:pt x="2005224" y="1694668"/>
                  <a:pt x="2010131" y="1690783"/>
                </a:cubicBezTo>
                <a:cubicBezTo>
                  <a:pt x="2012380" y="1688739"/>
                  <a:pt x="2034666" y="1688125"/>
                  <a:pt x="2099887" y="1687716"/>
                </a:cubicBezTo>
                <a:lnTo>
                  <a:pt x="2186577" y="1687103"/>
                </a:lnTo>
                <a:lnTo>
                  <a:pt x="2189030" y="1657457"/>
                </a:lnTo>
                <a:cubicBezTo>
                  <a:pt x="2195368" y="1586306"/>
                  <a:pt x="2208862" y="1556251"/>
                  <a:pt x="2243415" y="1536010"/>
                </a:cubicBezTo>
                <a:cubicBezTo>
                  <a:pt x="2262839" y="1524561"/>
                  <a:pt x="2304548" y="1513520"/>
                  <a:pt x="2357297" y="1505955"/>
                </a:cubicBezTo>
                <a:cubicBezTo>
                  <a:pt x="2366907" y="1504524"/>
                  <a:pt x="2375494" y="1502888"/>
                  <a:pt x="2376312" y="1502070"/>
                </a:cubicBezTo>
                <a:cubicBezTo>
                  <a:pt x="2377130" y="1501253"/>
                  <a:pt x="2374267" y="1491439"/>
                  <a:pt x="2369769" y="1480398"/>
                </a:cubicBezTo>
                <a:cubicBezTo>
                  <a:pt x="2351573" y="1434804"/>
                  <a:pt x="2348710" y="1385939"/>
                  <a:pt x="2362613" y="1357111"/>
                </a:cubicBezTo>
                <a:cubicBezTo>
                  <a:pt x="2372836" y="1336257"/>
                  <a:pt x="2412500" y="1303135"/>
                  <a:pt x="2456867" y="1277987"/>
                </a:cubicBezTo>
                <a:cubicBezTo>
                  <a:pt x="2462797" y="1274715"/>
                  <a:pt x="2467704" y="1271648"/>
                  <a:pt x="2467704" y="1271035"/>
                </a:cubicBezTo>
                <a:cubicBezTo>
                  <a:pt x="2467704" y="1270422"/>
                  <a:pt x="2459321" y="1259381"/>
                  <a:pt x="2449098" y="1246500"/>
                </a:cubicBezTo>
                <a:cubicBezTo>
                  <a:pt x="2422110" y="1212561"/>
                  <a:pt x="2384899" y="1162673"/>
                  <a:pt x="2381014" y="1155109"/>
                </a:cubicBezTo>
                <a:cubicBezTo>
                  <a:pt x="2373040" y="1139365"/>
                  <a:pt x="2378765" y="1130778"/>
                  <a:pt x="2430697" y="1078233"/>
                </a:cubicBezTo>
                <a:lnTo>
                  <a:pt x="2470770" y="1037546"/>
                </a:lnTo>
                <a:lnTo>
                  <a:pt x="2458708" y="1026506"/>
                </a:lnTo>
                <a:cubicBezTo>
                  <a:pt x="2446849" y="1015670"/>
                  <a:pt x="2435400" y="1009536"/>
                  <a:pt x="2377538" y="981934"/>
                </a:cubicBezTo>
                <a:cubicBezTo>
                  <a:pt x="2359342" y="973347"/>
                  <a:pt x="2342576" y="959240"/>
                  <a:pt x="2336443" y="947381"/>
                </a:cubicBezTo>
                <a:cubicBezTo>
                  <a:pt x="2333376" y="941043"/>
                  <a:pt x="2332354" y="935318"/>
                  <a:pt x="2332354" y="924073"/>
                </a:cubicBezTo>
                <a:cubicBezTo>
                  <a:pt x="2332558" y="907308"/>
                  <a:pt x="2333580" y="903423"/>
                  <a:pt x="2345030" y="868666"/>
                </a:cubicBezTo>
                <a:cubicBezTo>
                  <a:pt x="2353617" y="842700"/>
                  <a:pt x="2356684" y="824503"/>
                  <a:pt x="2354435" y="812236"/>
                </a:cubicBezTo>
                <a:cubicBezTo>
                  <a:pt x="2353413" y="806716"/>
                  <a:pt x="2350959" y="803444"/>
                  <a:pt x="2345439" y="799764"/>
                </a:cubicBezTo>
                <a:cubicBezTo>
                  <a:pt x="2330309" y="789950"/>
                  <a:pt x="2273675" y="774411"/>
                  <a:pt x="2221334" y="766029"/>
                </a:cubicBezTo>
                <a:cubicBezTo>
                  <a:pt x="2206818" y="763575"/>
                  <a:pt x="2192710" y="761326"/>
                  <a:pt x="2190257" y="760713"/>
                </a:cubicBezTo>
                <a:lnTo>
                  <a:pt x="2185554" y="759895"/>
                </a:lnTo>
                <a:lnTo>
                  <a:pt x="2185554" y="690789"/>
                </a:lnTo>
                <a:lnTo>
                  <a:pt x="2185554" y="621887"/>
                </a:lnTo>
                <a:lnTo>
                  <a:pt x="2089051" y="621274"/>
                </a:lnTo>
                <a:cubicBezTo>
                  <a:pt x="2033030" y="621069"/>
                  <a:pt x="1989481" y="620047"/>
                  <a:pt x="1984983" y="618820"/>
                </a:cubicBezTo>
                <a:cubicBezTo>
                  <a:pt x="1980689" y="617594"/>
                  <a:pt x="1974760" y="613709"/>
                  <a:pt x="1971489" y="610029"/>
                </a:cubicBezTo>
                <a:cubicBezTo>
                  <a:pt x="1964333" y="601851"/>
                  <a:pt x="1949612" y="572205"/>
                  <a:pt x="1931824" y="529882"/>
                </a:cubicBezTo>
                <a:cubicBezTo>
                  <a:pt x="1919352" y="500236"/>
                  <a:pt x="1911379" y="487969"/>
                  <a:pt x="1904632" y="487969"/>
                </a:cubicBezTo>
                <a:cubicBezTo>
                  <a:pt x="1897680" y="487969"/>
                  <a:pt x="1879688" y="495738"/>
                  <a:pt x="1827756" y="520682"/>
                </a:cubicBezTo>
                <a:cubicBezTo>
                  <a:pt x="1797906" y="534994"/>
                  <a:pt x="1768668" y="548488"/>
                  <a:pt x="1762944" y="550532"/>
                </a:cubicBezTo>
                <a:cubicBezTo>
                  <a:pt x="1752925" y="554008"/>
                  <a:pt x="1751699" y="554008"/>
                  <a:pt x="1745565" y="550941"/>
                </a:cubicBezTo>
                <a:cubicBezTo>
                  <a:pt x="1741885" y="549101"/>
                  <a:pt x="1717145" y="530495"/>
                  <a:pt x="1690771" y="509437"/>
                </a:cubicBezTo>
                <a:cubicBezTo>
                  <a:pt x="1636385" y="465887"/>
                  <a:pt x="1624118" y="457300"/>
                  <a:pt x="1617984" y="457300"/>
                </a:cubicBezTo>
                <a:cubicBezTo>
                  <a:pt x="1612260" y="457300"/>
                  <a:pt x="1590383" y="473043"/>
                  <a:pt x="1557874" y="500440"/>
                </a:cubicBezTo>
                <a:cubicBezTo>
                  <a:pt x="1496129" y="552372"/>
                  <a:pt x="1494697" y="553190"/>
                  <a:pt x="1465665" y="553395"/>
                </a:cubicBezTo>
                <a:lnTo>
                  <a:pt x="1446037" y="553395"/>
                </a:lnTo>
                <a:lnTo>
                  <a:pt x="1415573" y="521295"/>
                </a:lnTo>
                <a:cubicBezTo>
                  <a:pt x="1375091" y="478768"/>
                  <a:pt x="1350556" y="457300"/>
                  <a:pt x="1342173" y="457300"/>
                </a:cubicBezTo>
                <a:cubicBezTo>
                  <a:pt x="1328679" y="457300"/>
                  <a:pt x="1309665" y="469159"/>
                  <a:pt x="1266524" y="504325"/>
                </a:cubicBezTo>
                <a:cubicBezTo>
                  <a:pt x="1221135" y="541536"/>
                  <a:pt x="1211935" y="547670"/>
                  <a:pt x="1196396" y="551350"/>
                </a:cubicBezTo>
                <a:cubicBezTo>
                  <a:pt x="1181880" y="554826"/>
                  <a:pt x="1173906" y="550123"/>
                  <a:pt x="1115023" y="503303"/>
                </a:cubicBezTo>
                <a:cubicBezTo>
                  <a:pt x="1072700" y="469363"/>
                  <a:pt x="1055935" y="457300"/>
                  <a:pt x="1051846" y="457300"/>
                </a:cubicBezTo>
                <a:cubicBezTo>
                  <a:pt x="1047348" y="457300"/>
                  <a:pt x="1028129" y="468341"/>
                  <a:pt x="1004821" y="484288"/>
                </a:cubicBezTo>
                <a:cubicBezTo>
                  <a:pt x="972721" y="506370"/>
                  <a:pt x="971290" y="506983"/>
                  <a:pt x="947573" y="507801"/>
                </a:cubicBezTo>
                <a:lnTo>
                  <a:pt x="927127" y="508823"/>
                </a:lnTo>
                <a:lnTo>
                  <a:pt x="790142" y="398826"/>
                </a:lnTo>
                <a:cubicBezTo>
                  <a:pt x="609812" y="254275"/>
                  <a:pt x="520669" y="184147"/>
                  <a:pt x="519442" y="185374"/>
                </a:cubicBezTo>
                <a:cubicBezTo>
                  <a:pt x="518624" y="185987"/>
                  <a:pt x="518215" y="195597"/>
                  <a:pt x="518420" y="206842"/>
                </a:cubicBezTo>
                <a:cubicBezTo>
                  <a:pt x="518420" y="229945"/>
                  <a:pt x="519442" y="234443"/>
                  <a:pt x="549702" y="341783"/>
                </a:cubicBezTo>
                <a:cubicBezTo>
                  <a:pt x="559720" y="377767"/>
                  <a:pt x="574032" y="429290"/>
                  <a:pt x="581597" y="456278"/>
                </a:cubicBezTo>
                <a:cubicBezTo>
                  <a:pt x="588957" y="483266"/>
                  <a:pt x="596318" y="510050"/>
                  <a:pt x="597953" y="515570"/>
                </a:cubicBezTo>
                <a:cubicBezTo>
                  <a:pt x="608176" y="552372"/>
                  <a:pt x="611652" y="581609"/>
                  <a:pt x="606949" y="593672"/>
                </a:cubicBezTo>
                <a:cubicBezTo>
                  <a:pt x="603882" y="601851"/>
                  <a:pt x="591411" y="614322"/>
                  <a:pt x="580574" y="619843"/>
                </a:cubicBezTo>
                <a:cubicBezTo>
                  <a:pt x="566876" y="626794"/>
                  <a:pt x="550928" y="629043"/>
                  <a:pt x="514740" y="629043"/>
                </a:cubicBezTo>
                <a:lnTo>
                  <a:pt x="482436" y="629043"/>
                </a:lnTo>
                <a:lnTo>
                  <a:pt x="482436" y="711848"/>
                </a:lnTo>
                <a:lnTo>
                  <a:pt x="482436" y="794653"/>
                </a:lnTo>
                <a:lnTo>
                  <a:pt x="395337" y="794653"/>
                </a:lnTo>
                <a:lnTo>
                  <a:pt x="308035" y="794653"/>
                </a:lnTo>
                <a:lnTo>
                  <a:pt x="309466" y="808351"/>
                </a:lnTo>
                <a:cubicBezTo>
                  <a:pt x="311101" y="824094"/>
                  <a:pt x="329707" y="881342"/>
                  <a:pt x="344428" y="916304"/>
                </a:cubicBezTo>
                <a:cubicBezTo>
                  <a:pt x="357104" y="946359"/>
                  <a:pt x="357308" y="946563"/>
                  <a:pt x="350357" y="956377"/>
                </a:cubicBezTo>
                <a:cubicBezTo>
                  <a:pt x="335636" y="977845"/>
                  <a:pt x="299243" y="1004016"/>
                  <a:pt x="253036" y="1026710"/>
                </a:cubicBezTo>
                <a:cubicBezTo>
                  <a:pt x="225843" y="1040000"/>
                  <a:pt x="220732" y="1043884"/>
                  <a:pt x="220732" y="1050427"/>
                </a:cubicBezTo>
                <a:cubicBezTo>
                  <a:pt x="220732" y="1054312"/>
                  <a:pt x="238928" y="1075371"/>
                  <a:pt x="275935" y="1114626"/>
                </a:cubicBezTo>
                <a:cubicBezTo>
                  <a:pt x="303741" y="1143863"/>
                  <a:pt x="312737" y="1156540"/>
                  <a:pt x="312737" y="1165127"/>
                </a:cubicBezTo>
                <a:cubicBezTo>
                  <a:pt x="312737" y="1175350"/>
                  <a:pt x="303128" y="1190479"/>
                  <a:pt x="263463" y="1243025"/>
                </a:cubicBezTo>
                <a:cubicBezTo>
                  <a:pt x="229728" y="1287800"/>
                  <a:pt x="225230" y="1294752"/>
                  <a:pt x="228501" y="1296388"/>
                </a:cubicBezTo>
                <a:cubicBezTo>
                  <a:pt x="230341" y="1297614"/>
                  <a:pt x="260601" y="1313357"/>
                  <a:pt x="295358" y="1331554"/>
                </a:cubicBezTo>
                <a:lnTo>
                  <a:pt x="358740" y="1364471"/>
                </a:lnTo>
                <a:lnTo>
                  <a:pt x="358535" y="1382668"/>
                </a:lnTo>
                <a:cubicBezTo>
                  <a:pt x="358331" y="1406589"/>
                  <a:pt x="355059" y="1417834"/>
                  <a:pt x="333183" y="1473242"/>
                </a:cubicBezTo>
                <a:cubicBezTo>
                  <a:pt x="323164" y="1498799"/>
                  <a:pt x="314782" y="1520676"/>
                  <a:pt x="314782" y="1521903"/>
                </a:cubicBezTo>
                <a:cubicBezTo>
                  <a:pt x="314782" y="1524765"/>
                  <a:pt x="331547" y="1526605"/>
                  <a:pt x="356695" y="1526605"/>
                </a:cubicBezTo>
                <a:cubicBezTo>
                  <a:pt x="396155" y="1526605"/>
                  <a:pt x="447474" y="1534579"/>
                  <a:pt x="464648" y="1543166"/>
                </a:cubicBezTo>
                <a:cubicBezTo>
                  <a:pt x="498792" y="1560545"/>
                  <a:pt x="509015" y="1585897"/>
                  <a:pt x="515149" y="1667680"/>
                </a:cubicBezTo>
                <a:cubicBezTo>
                  <a:pt x="516375" y="1684036"/>
                  <a:pt x="517806" y="1700393"/>
                  <a:pt x="518420" y="1704277"/>
                </a:cubicBezTo>
                <a:lnTo>
                  <a:pt x="519442" y="1711229"/>
                </a:lnTo>
                <a:lnTo>
                  <a:pt x="535185" y="1710002"/>
                </a:lnTo>
                <a:cubicBezTo>
                  <a:pt x="543772" y="1709389"/>
                  <a:pt x="564218" y="1705913"/>
                  <a:pt x="580574" y="1702437"/>
                </a:cubicBezTo>
                <a:cubicBezTo>
                  <a:pt x="628417" y="1692214"/>
                  <a:pt x="651930" y="1688125"/>
                  <a:pt x="671762" y="1686694"/>
                </a:cubicBezTo>
                <a:cubicBezTo>
                  <a:pt x="688732" y="1685672"/>
                  <a:pt x="690776" y="1685876"/>
                  <a:pt x="694661" y="1689761"/>
                </a:cubicBezTo>
                <a:cubicBezTo>
                  <a:pt x="700181" y="1695281"/>
                  <a:pt x="710813" y="1713887"/>
                  <a:pt x="737801" y="1766023"/>
                </a:cubicBezTo>
                <a:cubicBezTo>
                  <a:pt x="750273" y="1790353"/>
                  <a:pt x="763358" y="1814684"/>
                  <a:pt x="766834" y="1819999"/>
                </a:cubicBezTo>
                <a:lnTo>
                  <a:pt x="772968" y="1829813"/>
                </a:lnTo>
                <a:lnTo>
                  <a:pt x="782373" y="1828382"/>
                </a:lnTo>
                <a:cubicBezTo>
                  <a:pt x="794435" y="1826746"/>
                  <a:pt x="822241" y="1817137"/>
                  <a:pt x="852092" y="1804256"/>
                </a:cubicBezTo>
                <a:cubicBezTo>
                  <a:pt x="914247" y="1777677"/>
                  <a:pt x="907295" y="1779517"/>
                  <a:pt x="941439" y="1778495"/>
                </a:cubicBezTo>
                <a:lnTo>
                  <a:pt x="972108" y="1777677"/>
                </a:lnTo>
                <a:lnTo>
                  <a:pt x="1002572" y="1809981"/>
                </a:lnTo>
                <a:cubicBezTo>
                  <a:pt x="1037534" y="1847397"/>
                  <a:pt x="1053481" y="1862935"/>
                  <a:pt x="1062068" y="1868251"/>
                </a:cubicBezTo>
                <a:cubicBezTo>
                  <a:pt x="1069633" y="1872954"/>
                  <a:pt x="1082923" y="1873158"/>
                  <a:pt x="1093350" y="1869069"/>
                </a:cubicBezTo>
                <a:close/>
              </a:path>
            </a:pathLst>
          </a:custGeom>
          <a:solidFill>
            <a:schemeClr val="accent2"/>
          </a:solidFill>
          <a:ln w="204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101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0497-44F3-23FC-C3BD-F9D27D32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20D8DD-8457-579C-77A2-9999F1BEFD27}"/>
              </a:ext>
            </a:extLst>
          </p:cNvPr>
          <p:cNvGrpSpPr/>
          <p:nvPr/>
        </p:nvGrpSpPr>
        <p:grpSpPr>
          <a:xfrm>
            <a:off x="3011671" y="2676471"/>
            <a:ext cx="6168657" cy="1505058"/>
            <a:chOff x="2135243" y="2218824"/>
            <a:chExt cx="7977822" cy="1946467"/>
          </a:xfrm>
        </p:grpSpPr>
        <p:pic>
          <p:nvPicPr>
            <p:cNvPr id="6" name="Picture 5" descr="A blue and green globe&#10;&#10;AI-generated content may be incorrect.">
              <a:extLst>
                <a:ext uri="{FF2B5EF4-FFF2-40B4-BE49-F238E27FC236}">
                  <a16:creationId xmlns:a16="http://schemas.microsoft.com/office/drawing/2014/main" id="{A2A8A105-A600-438E-4969-EA288ED24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35243" y="2404657"/>
              <a:ext cx="1574800" cy="15748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E561EFB-41EC-65E6-17DE-49557A9E4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4670050" y="2218824"/>
              <a:ext cx="2557986" cy="194646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E77472E-AEE0-5DF6-7D07-F634138C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188043" y="2648081"/>
              <a:ext cx="1925022" cy="108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99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FDBC5-4637-779E-3FCA-083A00ECA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BE4D87-B033-46A4-772C-C402F9448166}"/>
              </a:ext>
            </a:extLst>
          </p:cNvPr>
          <p:cNvGrpSpPr/>
          <p:nvPr/>
        </p:nvGrpSpPr>
        <p:grpSpPr>
          <a:xfrm>
            <a:off x="3125971" y="1023886"/>
            <a:ext cx="6168657" cy="1505058"/>
            <a:chOff x="2283065" y="81563"/>
            <a:chExt cx="7977822" cy="1946467"/>
          </a:xfrm>
        </p:grpSpPr>
        <p:pic>
          <p:nvPicPr>
            <p:cNvPr id="6" name="Picture 5" descr="A blue and green globe&#10;&#10;AI-generated content may be incorrect.">
              <a:extLst>
                <a:ext uri="{FF2B5EF4-FFF2-40B4-BE49-F238E27FC236}">
                  <a16:creationId xmlns:a16="http://schemas.microsoft.com/office/drawing/2014/main" id="{03DA293B-A4DD-EB94-003D-2C04E3AFE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283065" y="267396"/>
              <a:ext cx="1574800" cy="157480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A08877F-01ED-69B8-1FE5-FFAA0476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4817872" y="81563"/>
              <a:ext cx="2557987" cy="194646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240279E-F9C9-6DC8-EECE-6B856397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335866" y="510819"/>
              <a:ext cx="1925021" cy="1087950"/>
            </a:xfrm>
            <a:prstGeom prst="rect">
              <a:avLst/>
            </a:prstGeom>
          </p:spPr>
        </p:pic>
      </p:grpSp>
      <p:pic>
        <p:nvPicPr>
          <p:cNvPr id="4" name="Picture 3" descr="A group of colorful people&#10;&#10;AI-generated content may be incorrect.">
            <a:extLst>
              <a:ext uri="{FF2B5EF4-FFF2-40B4-BE49-F238E27FC236}">
                <a16:creationId xmlns:a16="http://schemas.microsoft.com/office/drawing/2014/main" id="{A9E6533B-31A1-1DBE-63FB-F338D64A9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67089" y="3435422"/>
            <a:ext cx="2451100" cy="2451100"/>
          </a:xfrm>
          <a:prstGeom prst="rect">
            <a:avLst/>
          </a:prstGeom>
        </p:spPr>
      </p:pic>
      <p:pic>
        <p:nvPicPr>
          <p:cNvPr id="7" name="Picture 6" descr="A group of people with white outline&#10;&#10;AI-generated content may be incorrect.">
            <a:extLst>
              <a:ext uri="{FF2B5EF4-FFF2-40B4-BE49-F238E27FC236}">
                <a16:creationId xmlns:a16="http://schemas.microsoft.com/office/drawing/2014/main" id="{E882FB8C-0696-E1EE-65A6-591A6A7CDE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847364" y="3709970"/>
            <a:ext cx="1714500" cy="1714500"/>
          </a:xfrm>
          <a:prstGeom prst="rect">
            <a:avLst/>
          </a:prstGeom>
        </p:spPr>
      </p:pic>
      <p:pic>
        <p:nvPicPr>
          <p:cNvPr id="12" name="Picture 11" descr="A group of people holding hands&#10;&#10;AI-generated content may be incorrect.">
            <a:extLst>
              <a:ext uri="{FF2B5EF4-FFF2-40B4-BE49-F238E27FC236}">
                <a16:creationId xmlns:a16="http://schemas.microsoft.com/office/drawing/2014/main" id="{EF333E79-8139-B795-09B6-080834035A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297146" y="4259698"/>
            <a:ext cx="1977901" cy="1977901"/>
          </a:xfrm>
          <a:prstGeom prst="rect">
            <a:avLst/>
          </a:prstGeom>
        </p:spPr>
      </p:pic>
      <p:pic>
        <p:nvPicPr>
          <p:cNvPr id="15" name="Picture 14" descr="A group of people standing on a bridge&#10;&#10;AI-generated content may be incorrect.">
            <a:extLst>
              <a:ext uri="{FF2B5EF4-FFF2-40B4-BE49-F238E27FC236}">
                <a16:creationId xmlns:a16="http://schemas.microsoft.com/office/drawing/2014/main" id="{043CC370-8569-550A-762E-C04A9A428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990331" y="3629224"/>
            <a:ext cx="4674680" cy="27656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1E9B1D6-1169-8010-A1A8-6044D1C16F03}"/>
                  </a:ext>
                </a:extLst>
              </p14:cNvPr>
              <p14:cNvContentPartPr/>
              <p14:nvPr/>
            </p14:nvContentPartPr>
            <p14:xfrm>
              <a:off x="1546611" y="2069853"/>
              <a:ext cx="1139733" cy="1217676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1E9B1D6-1169-8010-A1A8-6044D1C16F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16012" y="2039258"/>
                <a:ext cx="1200932" cy="1278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B83291-C1FF-FD15-F5F9-AAD9EA6C425D}"/>
                  </a:ext>
                </a:extLst>
              </p14:cNvPr>
              <p14:cNvContentPartPr/>
              <p14:nvPr/>
            </p14:nvContentPartPr>
            <p14:xfrm>
              <a:off x="9596344" y="2426410"/>
              <a:ext cx="965520" cy="1443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B83291-C1FF-FD15-F5F9-AAD9EA6C425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565744" y="2395810"/>
                <a:ext cx="1026720" cy="15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C9B2C16-E3CE-5067-C7C7-13B34FAA3614}"/>
                  </a:ext>
                </a:extLst>
              </p14:cNvPr>
              <p14:cNvContentPartPr/>
              <p14:nvPr/>
            </p14:nvContentPartPr>
            <p14:xfrm rot="20988901">
              <a:off x="7481086" y="2707322"/>
              <a:ext cx="453600" cy="1456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C9B2C16-E3CE-5067-C7C7-13B34FAA361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 rot="20988901">
                <a:off x="7450486" y="2676722"/>
                <a:ext cx="514800" cy="151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5698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Macintosh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Helvetica</vt:lpstr>
      <vt:lpstr>Helvetica Neue</vt:lpstr>
      <vt:lpstr>Office Theme</vt:lpstr>
      <vt:lpstr>VIDES POLITIKAS IETEKME UZ APPUTEKSNĒTĀJU DAUDZVEIDĪBU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Madara</dc:creator>
  <cp:lastModifiedBy>Madara</cp:lastModifiedBy>
  <cp:revision>2</cp:revision>
  <dcterms:created xsi:type="dcterms:W3CDTF">2025-01-22T16:21:57Z</dcterms:created>
  <dcterms:modified xsi:type="dcterms:W3CDTF">2025-01-22T18:00:22Z</dcterms:modified>
</cp:coreProperties>
</file>